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48" r:id="rId2"/>
  </p:sldMasterIdLst>
  <p:notesMasterIdLst>
    <p:notesMasterId r:id="rId34"/>
  </p:notesMasterIdLst>
  <p:handoutMasterIdLst>
    <p:handoutMasterId r:id="rId35"/>
  </p:handoutMasterIdLst>
  <p:sldIdLst>
    <p:sldId id="306" r:id="rId3"/>
    <p:sldId id="267" r:id="rId4"/>
    <p:sldId id="275" r:id="rId5"/>
    <p:sldId id="276" r:id="rId6"/>
    <p:sldId id="277" r:id="rId7"/>
    <p:sldId id="278" r:id="rId8"/>
    <p:sldId id="279" r:id="rId9"/>
    <p:sldId id="280" r:id="rId10"/>
    <p:sldId id="282"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4" r:id="rId31"/>
    <p:sldId id="305" r:id="rId32"/>
    <p:sldId id="307" r:id="rId33"/>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 id="{EB9DD828-B278-154C-AA0B-32F44722335A}">
          <p14:sldIdLst>
            <p14:sldId id="306"/>
          </p14:sldIdLst>
        </p14:section>
        <p14:section name="Titel+Inhalt" id="{106757B6-B46B-DA46-8C4A-D161159A2ECE}">
          <p14:sldIdLst>
            <p14:sldId id="267"/>
          </p14:sldIdLst>
        </p14:section>
        <p14:section name="Inhalt" id="{4B5EDB1F-DCCB-8F49-95B4-53A03397F464}">
          <p14:sldIdLst>
            <p14:sldId id="275"/>
            <p14:sldId id="276"/>
            <p14:sldId id="277"/>
            <p14:sldId id="278"/>
            <p14:sldId id="279"/>
            <p14:sldId id="280"/>
            <p14:sldId id="282"/>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4"/>
            <p14:sldId id="305"/>
            <p14:sldId id="307"/>
          </p14:sldIdLst>
        </p14:section>
      </p14:sectionLst>
    </p:ext>
    <p:ext uri="{EFAFB233-063F-42B5-8137-9DF3F51BA10A}">
      <p15:sldGuideLst xmlns:p15="http://schemas.microsoft.com/office/powerpoint/2012/main">
        <p15:guide id="1" orient="horz" pos="3176">
          <p15:clr>
            <a:srgbClr val="A4A3A4"/>
          </p15:clr>
        </p15:guide>
        <p15:guide id="2" orient="horz" pos="60">
          <p15:clr>
            <a:srgbClr val="A4A3A4"/>
          </p15:clr>
        </p15:guide>
        <p15:guide id="3" orient="horz" pos="236">
          <p15:clr>
            <a:srgbClr val="A4A3A4"/>
          </p15:clr>
        </p15:guide>
        <p15:guide id="4" pos="5472">
          <p15:clr>
            <a:srgbClr val="A4A3A4"/>
          </p15:clr>
        </p15:guide>
        <p15:guide id="5" pos="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16F"/>
    <a:srgbClr val="351F80"/>
    <a:srgbClr val="84BB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5" autoAdjust="0"/>
    <p:restoredTop sz="73072" autoAdjust="0"/>
  </p:normalViewPr>
  <p:slideViewPr>
    <p:cSldViewPr snapToObjects="1">
      <p:cViewPr varScale="1">
        <p:scale>
          <a:sx n="112" d="100"/>
          <a:sy n="112" d="100"/>
        </p:scale>
        <p:origin x="594" y="84"/>
      </p:cViewPr>
      <p:guideLst>
        <p:guide orient="horz" pos="3176"/>
        <p:guide orient="horz" pos="60"/>
        <p:guide orient="horz" pos="236"/>
        <p:guide pos="5472"/>
        <p:guide pos="284"/>
      </p:guideLst>
    </p:cSldViewPr>
  </p:slideViewPr>
  <p:notesTextViewPr>
    <p:cViewPr>
      <p:scale>
        <a:sx n="100" d="100"/>
        <a:sy n="100" d="100"/>
      </p:scale>
      <p:origin x="0" y="0"/>
    </p:cViewPr>
  </p:notesTextViewPr>
  <p:sorterViewPr>
    <p:cViewPr>
      <p:scale>
        <a:sx n="63" d="100"/>
        <a:sy n="63" d="100"/>
      </p:scale>
      <p:origin x="0" y="0"/>
    </p:cViewPr>
  </p:sorterViewPr>
  <p:notesViewPr>
    <p:cSldViewPr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09782E-FEE3-F946-9A50-392C8D7F3BE4}" type="datetimeFigureOut">
              <a:rPr lang="de-DE" smtClean="0"/>
              <a:t>06.03.2019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CB2FE7-ABF0-0546-8B7E-AAD438F26A43}" type="slidenum">
              <a:rPr lang="de-DE" smtClean="0"/>
              <a:t>‹Nr.›</a:t>
            </a:fld>
            <a:endParaRPr lang="de-DE"/>
          </a:p>
        </p:txBody>
      </p:sp>
    </p:spTree>
    <p:extLst>
      <p:ext uri="{BB962C8B-B14F-4D97-AF65-F5344CB8AC3E}">
        <p14:creationId xmlns:p14="http://schemas.microsoft.com/office/powerpoint/2010/main" val="3161591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B5042-32A7-704A-8298-76C81B17757F}" type="datetimeFigureOut">
              <a:rPr lang="de-DE" smtClean="0"/>
              <a:t>06.03.2019</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E2B6E-31E1-C94C-A4D8-777A9E128959}" type="slidenum">
              <a:rPr lang="de-DE" smtClean="0"/>
              <a:t>‹Nr.›</a:t>
            </a:fld>
            <a:endParaRPr lang="de-DE"/>
          </a:p>
        </p:txBody>
      </p:sp>
    </p:spTree>
    <p:extLst>
      <p:ext uri="{BB962C8B-B14F-4D97-AF65-F5344CB8AC3E}">
        <p14:creationId xmlns:p14="http://schemas.microsoft.com/office/powerpoint/2010/main" val="37700460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634542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617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978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8622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802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28614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2305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3905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D0E2B6E-31E1-C94C-A4D8-777A9E128959}" type="slidenum">
              <a:rPr lang="de-DE" smtClean="0"/>
              <a:t>24</a:t>
            </a:fld>
            <a:endParaRPr lang="de-DE"/>
          </a:p>
        </p:txBody>
      </p:sp>
    </p:spTree>
    <p:extLst>
      <p:ext uri="{BB962C8B-B14F-4D97-AF65-F5344CB8AC3E}">
        <p14:creationId xmlns:p14="http://schemas.microsoft.com/office/powerpoint/2010/main" val="279306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925187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0577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0927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0826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0833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6375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0079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004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422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1740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042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892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23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8693F78-4243-4D66-84D7-2E85A29B4957}" type="datetimeFigureOut">
              <a:rPr lang="de-DE" smtClean="0"/>
              <a:t>06.03.2019</a:t>
            </a:fld>
            <a:endParaRPr lang="de-DE"/>
          </a:p>
        </p:txBody>
      </p:sp>
      <p:sp>
        <p:nvSpPr>
          <p:cNvPr id="6" name="Foliennummernplatzhalter 5"/>
          <p:cNvSpPr>
            <a:spLocks noGrp="1"/>
          </p:cNvSpPr>
          <p:nvPr>
            <p:ph type="sldNum" sz="quarter" idx="12"/>
          </p:nvPr>
        </p:nvSpPr>
        <p:spPr/>
        <p:txBody>
          <a:bodyPr/>
          <a:lstStyle/>
          <a:p>
            <a:fld id="{D07F8DB0-3AF3-446F-B3E2-8E65DD855595}" type="slidenum">
              <a:rPr lang="de-DE" smtClean="0"/>
              <a:t>‹Nr.›</a:t>
            </a:fld>
            <a:endParaRPr lang="de-DE"/>
          </a:p>
        </p:txBody>
      </p:sp>
      <p:sp>
        <p:nvSpPr>
          <p:cNvPr id="7" name="Fußzeilenplatzhalter 4"/>
          <p:cNvSpPr>
            <a:spLocks noGrp="1"/>
          </p:cNvSpPr>
          <p:nvPr>
            <p:ph type="ftr" sz="quarter" idx="3"/>
          </p:nvPr>
        </p:nvSpPr>
        <p:spPr>
          <a:xfrm>
            <a:off x="1523999" y="106521"/>
            <a:ext cx="5784305" cy="273844"/>
          </a:xfrm>
          <a:prstGeom prst="rect">
            <a:avLst/>
          </a:prstGeom>
          <a:ln>
            <a:solidFill>
              <a:srgbClr val="84BB35"/>
            </a:solidFill>
          </a:ln>
        </p:spPr>
        <p:txBody>
          <a:bodyPr vert="horz" lIns="91440" tIns="45720" rIns="91440" bIns="45720" rtlCol="0" anchor="ctr"/>
          <a:lstStyle>
            <a:lvl1pPr algn="ctr">
              <a:defRPr sz="800" b="1" u="none">
                <a:solidFill>
                  <a:srgbClr val="84BB35"/>
                </a:solidFill>
                <a:latin typeface="Arial"/>
                <a:cs typeface="Arial"/>
              </a:defRPr>
            </a:lvl1pPr>
          </a:lstStyle>
          <a:p>
            <a:r>
              <a:rPr lang="de-DE" dirty="0" smtClean="0"/>
              <a:t>Multimediatools – Möglichkeiten digitalen Lernens</a:t>
            </a:r>
            <a:endParaRPr lang="de-DE" dirty="0"/>
          </a:p>
        </p:txBody>
      </p:sp>
    </p:spTree>
    <p:extLst>
      <p:ext uri="{BB962C8B-B14F-4D97-AF65-F5344CB8AC3E}">
        <p14:creationId xmlns:p14="http://schemas.microsoft.com/office/powerpoint/2010/main" val="87509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628650" y="4767266"/>
            <a:ext cx="2057400" cy="273844"/>
          </a:xfrm>
          <a:prstGeom prst="rect">
            <a:avLst/>
          </a:prstGeom>
        </p:spPr>
        <p:txBody>
          <a:bodyPr/>
          <a:lstStyle/>
          <a:p>
            <a:fld id="{18693F78-4243-4D66-84D7-2E85A29B4957}" type="datetimeFigureOut">
              <a:rPr lang="de-DE" smtClean="0"/>
              <a:t>06.03.2019</a:t>
            </a:fld>
            <a:endParaRPr lang="de-DE"/>
          </a:p>
        </p:txBody>
      </p:sp>
      <p:sp>
        <p:nvSpPr>
          <p:cNvPr id="5" name="Fußzeilenplatzhalter 4"/>
          <p:cNvSpPr>
            <a:spLocks noGrp="1"/>
          </p:cNvSpPr>
          <p:nvPr>
            <p:ph type="ftr" sz="quarter" idx="11"/>
          </p:nvPr>
        </p:nvSpPr>
        <p:spPr>
          <a:xfrm>
            <a:off x="3028950" y="4767266"/>
            <a:ext cx="3086100" cy="273844"/>
          </a:xfrm>
          <a:prstGeom prst="rect">
            <a:avLst/>
          </a:prstGeom>
        </p:spPr>
        <p:txBody>
          <a:bodyPr/>
          <a:lstStyle/>
          <a:p>
            <a:endParaRPr lang="de-DE"/>
          </a:p>
        </p:txBody>
      </p:sp>
      <p:sp>
        <p:nvSpPr>
          <p:cNvPr id="6" name="Foliennummernplatzhalter 5"/>
          <p:cNvSpPr>
            <a:spLocks noGrp="1"/>
          </p:cNvSpPr>
          <p:nvPr>
            <p:ph type="sldNum" sz="quarter" idx="12"/>
          </p:nvPr>
        </p:nvSpPr>
        <p:spPr>
          <a:xfrm>
            <a:off x="6457950" y="4767266"/>
            <a:ext cx="2057400" cy="273844"/>
          </a:xfrm>
          <a:prstGeom prst="rect">
            <a:avLst/>
          </a:prstGeom>
        </p:spPr>
        <p:txBody>
          <a:bodyPr/>
          <a:lstStyle/>
          <a:p>
            <a:fld id="{D07F8DB0-3AF3-446F-B3E2-8E65DD855595}" type="slidenum">
              <a:rPr lang="de-DE" smtClean="0"/>
              <a:t>‹Nr.›</a:t>
            </a:fld>
            <a:endParaRPr lang="de-DE"/>
          </a:p>
        </p:txBody>
      </p:sp>
    </p:spTree>
    <p:extLst>
      <p:ext uri="{BB962C8B-B14F-4D97-AF65-F5344CB8AC3E}">
        <p14:creationId xmlns:p14="http://schemas.microsoft.com/office/powerpoint/2010/main" val="173046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5" name="Textplatzhalter 34"/>
          <p:cNvSpPr>
            <a:spLocks noGrp="1"/>
          </p:cNvSpPr>
          <p:nvPr>
            <p:ph type="body" sz="quarter" idx="10"/>
          </p:nvPr>
        </p:nvSpPr>
        <p:spPr>
          <a:xfrm>
            <a:off x="457200" y="1474187"/>
            <a:ext cx="8229600" cy="3166870"/>
          </a:xfrm>
        </p:spPr>
        <p:txBody>
          <a:bodyPr/>
          <a:lstStyle>
            <a:lvl3pPr marL="914400" indent="0">
              <a:buNone/>
              <a:defRPr sz="2000"/>
            </a:lvl3pPr>
          </a:lstStyle>
          <a:p>
            <a:pPr lvl="2"/>
            <a:endParaRPr lang="de-DE" dirty="0"/>
          </a:p>
        </p:txBody>
      </p:sp>
      <p:sp>
        <p:nvSpPr>
          <p:cNvPr id="25" name="Titel 24"/>
          <p:cNvSpPr>
            <a:spLocks noGrp="1"/>
          </p:cNvSpPr>
          <p:nvPr>
            <p:ph type="title"/>
          </p:nvPr>
        </p:nvSpPr>
        <p:spPr/>
        <p:txBody>
          <a:bodyPr/>
          <a:lstStyle/>
          <a:p>
            <a:r>
              <a:rPr lang="de-DE" smtClean="0"/>
              <a:t>Mastertitelformat bearbeiten</a:t>
            </a:r>
            <a:endParaRPr lang="de-DE"/>
          </a:p>
        </p:txBody>
      </p:sp>
      <p:sp>
        <p:nvSpPr>
          <p:cNvPr id="32" name="Datumsplatzhalter 31"/>
          <p:cNvSpPr>
            <a:spLocks noGrp="1"/>
          </p:cNvSpPr>
          <p:nvPr>
            <p:ph type="dt" sz="half" idx="15"/>
          </p:nvPr>
        </p:nvSpPr>
        <p:spPr/>
        <p:txBody>
          <a:bodyPr/>
          <a:lstStyle/>
          <a:p>
            <a:r>
              <a:rPr lang="de-DE" smtClean="0"/>
              <a:t>9.18</a:t>
            </a:r>
            <a:endParaRPr lang="de-DE" dirty="0"/>
          </a:p>
        </p:txBody>
      </p:sp>
      <p:sp>
        <p:nvSpPr>
          <p:cNvPr id="33" name="Foliennummernplatzhalter 32"/>
          <p:cNvSpPr>
            <a:spLocks noGrp="1"/>
          </p:cNvSpPr>
          <p:nvPr>
            <p:ph type="sldNum" sz="quarter" idx="16"/>
          </p:nvPr>
        </p:nvSpPr>
        <p:spPr/>
        <p:txBody>
          <a:bodyPr/>
          <a:lstStyle/>
          <a:p>
            <a:fld id="{532789CA-EAFC-E840-8EE9-807F9D2DAAC6}" type="slidenum">
              <a:rPr lang="de-DE" smtClean="0"/>
              <a:pPr/>
              <a:t>‹Nr.›</a:t>
            </a:fld>
            <a:endParaRPr lang="de-DE" dirty="0"/>
          </a:p>
        </p:txBody>
      </p:sp>
      <p:sp>
        <p:nvSpPr>
          <p:cNvPr id="7" name="Fußzeilenplatzhalter 4"/>
          <p:cNvSpPr>
            <a:spLocks noGrp="1"/>
          </p:cNvSpPr>
          <p:nvPr>
            <p:ph type="ftr" sz="quarter" idx="3"/>
          </p:nvPr>
        </p:nvSpPr>
        <p:spPr>
          <a:xfrm>
            <a:off x="1523999" y="106521"/>
            <a:ext cx="5784305" cy="273844"/>
          </a:xfrm>
          <a:prstGeom prst="rect">
            <a:avLst/>
          </a:prstGeom>
          <a:ln>
            <a:solidFill>
              <a:srgbClr val="84BB35"/>
            </a:solidFill>
          </a:ln>
        </p:spPr>
        <p:txBody>
          <a:bodyPr vert="horz" lIns="91440" tIns="45720" rIns="91440" bIns="45720" rtlCol="0" anchor="ctr"/>
          <a:lstStyle>
            <a:lvl1pPr algn="ctr">
              <a:defRPr sz="800" b="1" u="none">
                <a:solidFill>
                  <a:srgbClr val="84BB35"/>
                </a:solidFill>
                <a:latin typeface="Arial"/>
                <a:cs typeface="Arial"/>
              </a:defRPr>
            </a:lvl1pPr>
          </a:lstStyle>
          <a:p>
            <a:r>
              <a:rPr lang="de-DE" dirty="0" smtClean="0"/>
              <a:t>Multimediatools – Möglichkeiten digitalen Lernens</a:t>
            </a:r>
            <a:endParaRPr lang="de-DE" dirty="0"/>
          </a:p>
        </p:txBody>
      </p:sp>
    </p:spTree>
    <p:extLst>
      <p:ext uri="{BB962C8B-B14F-4D97-AF65-F5344CB8AC3E}">
        <p14:creationId xmlns:p14="http://schemas.microsoft.com/office/powerpoint/2010/main" val="227120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3600451"/>
            <a:ext cx="5821790" cy="425054"/>
          </a:xfrm>
        </p:spPr>
        <p:txBody>
          <a:bodyPr anchor="b"/>
          <a:lstStyle>
            <a:lvl1pPr algn="l">
              <a:defRPr sz="2000" b="1"/>
            </a:lvl1pPr>
          </a:lstStyle>
          <a:p>
            <a:r>
              <a:rPr lang="de-DE" dirty="0" smtClean="0"/>
              <a:t>Mastertitelformat bearbeiten</a:t>
            </a:r>
            <a:endParaRPr lang="de-DE" dirty="0"/>
          </a:p>
        </p:txBody>
      </p:sp>
      <p:sp>
        <p:nvSpPr>
          <p:cNvPr id="3" name="Bildplatzhalter 2"/>
          <p:cNvSpPr>
            <a:spLocks noGrp="1"/>
          </p:cNvSpPr>
          <p:nvPr>
            <p:ph type="pic" idx="1"/>
          </p:nvPr>
        </p:nvSpPr>
        <p:spPr>
          <a:xfrm>
            <a:off x="457200" y="507999"/>
            <a:ext cx="5821790" cy="30376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457200" y="4025504"/>
            <a:ext cx="582179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17" name="Datumsplatzhalter 16"/>
          <p:cNvSpPr>
            <a:spLocks noGrp="1"/>
          </p:cNvSpPr>
          <p:nvPr>
            <p:ph type="dt" sz="half" idx="12"/>
          </p:nvPr>
        </p:nvSpPr>
        <p:spPr/>
        <p:txBody>
          <a:bodyPr/>
          <a:lstStyle/>
          <a:p>
            <a:r>
              <a:rPr lang="de-DE" smtClean="0"/>
              <a:t>9.18</a:t>
            </a:r>
            <a:endParaRPr lang="de-DE" dirty="0"/>
          </a:p>
        </p:txBody>
      </p:sp>
      <p:sp>
        <p:nvSpPr>
          <p:cNvPr id="18" name="Foliennummernplatzhalter 17"/>
          <p:cNvSpPr>
            <a:spLocks noGrp="1"/>
          </p:cNvSpPr>
          <p:nvPr>
            <p:ph type="sldNum" sz="quarter" idx="13"/>
          </p:nvPr>
        </p:nvSpPr>
        <p:spPr/>
        <p:txBody>
          <a:bodyPr/>
          <a:lstStyle/>
          <a:p>
            <a:fld id="{532789CA-EAFC-E840-8EE9-807F9D2DAAC6}" type="slidenum">
              <a:rPr lang="de-DE" smtClean="0"/>
              <a:pPr/>
              <a:t>‹Nr.›</a:t>
            </a:fld>
            <a:endParaRPr lang="de-DE" dirty="0"/>
          </a:p>
        </p:txBody>
      </p:sp>
      <p:sp>
        <p:nvSpPr>
          <p:cNvPr id="8" name="Fußzeilenplatzhalter 4"/>
          <p:cNvSpPr>
            <a:spLocks noGrp="1"/>
          </p:cNvSpPr>
          <p:nvPr>
            <p:ph type="ftr" sz="quarter" idx="3"/>
          </p:nvPr>
        </p:nvSpPr>
        <p:spPr>
          <a:xfrm>
            <a:off x="1523999" y="106521"/>
            <a:ext cx="5784305" cy="273844"/>
          </a:xfrm>
          <a:prstGeom prst="rect">
            <a:avLst/>
          </a:prstGeom>
          <a:ln>
            <a:solidFill>
              <a:srgbClr val="84BB35"/>
            </a:solidFill>
          </a:ln>
        </p:spPr>
        <p:txBody>
          <a:bodyPr vert="horz" lIns="91440" tIns="45720" rIns="91440" bIns="45720" rtlCol="0" anchor="ctr"/>
          <a:lstStyle>
            <a:lvl1pPr algn="ctr">
              <a:defRPr sz="800" b="1" u="none">
                <a:solidFill>
                  <a:srgbClr val="84BB35"/>
                </a:solidFill>
                <a:latin typeface="Arial"/>
                <a:cs typeface="Arial"/>
              </a:defRPr>
            </a:lvl1pPr>
          </a:lstStyle>
          <a:p>
            <a:r>
              <a:rPr lang="de-DE" dirty="0" smtClean="0"/>
              <a:t>Multimediatools – Möglichkeiten digitalen Lernens</a:t>
            </a:r>
            <a:endParaRPr lang="de-DE" dirty="0"/>
          </a:p>
        </p:txBody>
      </p:sp>
    </p:spTree>
    <p:extLst>
      <p:ext uri="{BB962C8B-B14F-4D97-AF65-F5344CB8AC3E}">
        <p14:creationId xmlns:p14="http://schemas.microsoft.com/office/powerpoint/2010/main" val="230788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p:cNvSpPr>
            <a:spLocks noGrp="1"/>
          </p:cNvSpPr>
          <p:nvPr>
            <p:ph type="title"/>
          </p:nvPr>
        </p:nvSpPr>
        <p:spPr>
          <a:xfrm>
            <a:off x="457199" y="486869"/>
            <a:ext cx="8229601" cy="425054"/>
          </a:xfrm>
        </p:spPr>
        <p:txBody>
          <a:bodyPr anchor="b"/>
          <a:lstStyle>
            <a:lvl1pPr algn="l">
              <a:defRPr sz="2000" b="1"/>
            </a:lvl1pPr>
          </a:lstStyle>
          <a:p>
            <a:r>
              <a:rPr lang="de-DE" dirty="0" smtClean="0"/>
              <a:t>Mastertitelformat bearbeiten</a:t>
            </a:r>
            <a:endParaRPr lang="de-DE" dirty="0"/>
          </a:p>
        </p:txBody>
      </p:sp>
      <p:sp>
        <p:nvSpPr>
          <p:cNvPr id="7" name="Bildplatzhalter 2"/>
          <p:cNvSpPr>
            <a:spLocks noGrp="1"/>
          </p:cNvSpPr>
          <p:nvPr>
            <p:ph type="pic" idx="1"/>
          </p:nvPr>
        </p:nvSpPr>
        <p:spPr>
          <a:xfrm>
            <a:off x="457200" y="987823"/>
            <a:ext cx="5821790" cy="30376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8" name="Textplatzhalter 3"/>
          <p:cNvSpPr>
            <a:spLocks noGrp="1"/>
          </p:cNvSpPr>
          <p:nvPr>
            <p:ph type="body" sz="half" idx="2"/>
          </p:nvPr>
        </p:nvSpPr>
        <p:spPr>
          <a:xfrm>
            <a:off x="457200" y="4025504"/>
            <a:ext cx="582179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Mastertextformat bearbeiten</a:t>
            </a:r>
          </a:p>
        </p:txBody>
      </p:sp>
      <p:sp>
        <p:nvSpPr>
          <p:cNvPr id="4" name="Datumsplatzhalter 3"/>
          <p:cNvSpPr>
            <a:spLocks noGrp="1"/>
          </p:cNvSpPr>
          <p:nvPr>
            <p:ph type="dt" sz="half" idx="12"/>
          </p:nvPr>
        </p:nvSpPr>
        <p:spPr/>
        <p:txBody>
          <a:bodyPr/>
          <a:lstStyle/>
          <a:p>
            <a:r>
              <a:rPr lang="de-DE" smtClean="0"/>
              <a:t>9.18</a:t>
            </a:r>
            <a:endParaRPr lang="de-DE" dirty="0"/>
          </a:p>
        </p:txBody>
      </p:sp>
      <p:sp>
        <p:nvSpPr>
          <p:cNvPr id="5" name="Foliennummernplatzhalter 4"/>
          <p:cNvSpPr>
            <a:spLocks noGrp="1"/>
          </p:cNvSpPr>
          <p:nvPr>
            <p:ph type="sldNum" sz="quarter" idx="13"/>
          </p:nvPr>
        </p:nvSpPr>
        <p:spPr/>
        <p:txBody>
          <a:bodyPr/>
          <a:lstStyle/>
          <a:p>
            <a:fld id="{532789CA-EAFC-E840-8EE9-807F9D2DAAC6}" type="slidenum">
              <a:rPr lang="de-DE" smtClean="0"/>
              <a:pPr/>
              <a:t>‹Nr.›</a:t>
            </a:fld>
            <a:endParaRPr lang="de-DE" dirty="0"/>
          </a:p>
        </p:txBody>
      </p:sp>
      <p:sp>
        <p:nvSpPr>
          <p:cNvPr id="9" name="Fußzeilenplatzhalter 4"/>
          <p:cNvSpPr>
            <a:spLocks noGrp="1"/>
          </p:cNvSpPr>
          <p:nvPr>
            <p:ph type="ftr" sz="quarter" idx="3"/>
          </p:nvPr>
        </p:nvSpPr>
        <p:spPr>
          <a:xfrm>
            <a:off x="1523999" y="106521"/>
            <a:ext cx="5784305" cy="273844"/>
          </a:xfrm>
          <a:prstGeom prst="rect">
            <a:avLst/>
          </a:prstGeom>
          <a:ln>
            <a:solidFill>
              <a:srgbClr val="84BB35"/>
            </a:solidFill>
          </a:ln>
        </p:spPr>
        <p:txBody>
          <a:bodyPr vert="horz" lIns="91440" tIns="45720" rIns="91440" bIns="45720" rtlCol="0" anchor="ctr"/>
          <a:lstStyle>
            <a:lvl1pPr algn="ctr">
              <a:defRPr sz="800" b="1" u="none">
                <a:solidFill>
                  <a:srgbClr val="84BB35"/>
                </a:solidFill>
                <a:latin typeface="Arial"/>
                <a:cs typeface="Arial"/>
              </a:defRPr>
            </a:lvl1pPr>
          </a:lstStyle>
          <a:p>
            <a:r>
              <a:rPr lang="de-DE" dirty="0" smtClean="0"/>
              <a:t>Multimediatools – Möglichkeiten digitalen Lernens</a:t>
            </a:r>
            <a:endParaRPr lang="de-DE" dirty="0"/>
          </a:p>
        </p:txBody>
      </p:sp>
    </p:spTree>
    <p:extLst>
      <p:ext uri="{BB962C8B-B14F-4D97-AF65-F5344CB8AC3E}">
        <p14:creationId xmlns:p14="http://schemas.microsoft.com/office/powerpoint/2010/main" val="165611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6" name="Titel 1"/>
          <p:cNvSpPr>
            <a:spLocks noGrp="1"/>
          </p:cNvSpPr>
          <p:nvPr>
            <p:ph type="title"/>
          </p:nvPr>
        </p:nvSpPr>
        <p:spPr>
          <a:xfrm>
            <a:off x="457199" y="486869"/>
            <a:ext cx="8229601" cy="425054"/>
          </a:xfrm>
        </p:spPr>
        <p:txBody>
          <a:bodyPr anchor="b"/>
          <a:lstStyle>
            <a:lvl1pPr algn="l">
              <a:defRPr sz="2000" b="1"/>
            </a:lvl1pPr>
          </a:lstStyle>
          <a:p>
            <a:r>
              <a:rPr lang="de-DE" dirty="0" smtClean="0"/>
              <a:t>Mastertitelformat bearbeiten</a:t>
            </a:r>
            <a:endParaRPr lang="de-DE" dirty="0"/>
          </a:p>
        </p:txBody>
      </p:sp>
      <p:sp>
        <p:nvSpPr>
          <p:cNvPr id="7" name="Bildplatzhalter 2"/>
          <p:cNvSpPr>
            <a:spLocks noGrp="1"/>
          </p:cNvSpPr>
          <p:nvPr>
            <p:ph type="pic" idx="1"/>
          </p:nvPr>
        </p:nvSpPr>
        <p:spPr>
          <a:xfrm>
            <a:off x="457200" y="1591470"/>
            <a:ext cx="5821790" cy="30376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8" name="Textplatzhalter 3"/>
          <p:cNvSpPr>
            <a:spLocks noGrp="1"/>
          </p:cNvSpPr>
          <p:nvPr>
            <p:ph type="body" sz="half" idx="2"/>
          </p:nvPr>
        </p:nvSpPr>
        <p:spPr>
          <a:xfrm>
            <a:off x="457200" y="911923"/>
            <a:ext cx="8229600" cy="60364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Mastertextformat bearbeiten</a:t>
            </a:r>
          </a:p>
        </p:txBody>
      </p:sp>
      <p:sp>
        <p:nvSpPr>
          <p:cNvPr id="10" name="Fußzeilenplatzhalter 4"/>
          <p:cNvSpPr txBox="1">
            <a:spLocks/>
          </p:cNvSpPr>
          <p:nvPr userDrawn="1"/>
        </p:nvSpPr>
        <p:spPr>
          <a:xfrm>
            <a:off x="3806670" y="4767264"/>
            <a:ext cx="2942864" cy="273844"/>
          </a:xfrm>
          <a:prstGeom prst="rect">
            <a:avLst/>
          </a:prstGeom>
        </p:spPr>
        <p:txBody>
          <a:bodyPr vert="horz" lIns="91440" tIns="45720" rIns="91440" bIns="45720" rtlCol="0" anchor="ctr"/>
          <a:lstStyle>
            <a:defPPr>
              <a:defRPr lang="de-DE"/>
            </a:defPPr>
            <a:lvl1pPr marL="0" algn="l"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DE" dirty="0"/>
          </a:p>
        </p:txBody>
      </p:sp>
      <p:sp>
        <p:nvSpPr>
          <p:cNvPr id="3" name="Datumsplatzhalter 2"/>
          <p:cNvSpPr>
            <a:spLocks noGrp="1"/>
          </p:cNvSpPr>
          <p:nvPr>
            <p:ph type="dt" sz="half" idx="12"/>
          </p:nvPr>
        </p:nvSpPr>
        <p:spPr/>
        <p:txBody>
          <a:bodyPr/>
          <a:lstStyle/>
          <a:p>
            <a:r>
              <a:rPr lang="de-DE" smtClean="0"/>
              <a:t>9.18</a:t>
            </a:r>
            <a:endParaRPr lang="de-DE" dirty="0"/>
          </a:p>
        </p:txBody>
      </p:sp>
      <p:sp>
        <p:nvSpPr>
          <p:cNvPr id="4" name="Foliennummernplatzhalter 3"/>
          <p:cNvSpPr>
            <a:spLocks noGrp="1"/>
          </p:cNvSpPr>
          <p:nvPr>
            <p:ph type="sldNum" sz="quarter" idx="13"/>
          </p:nvPr>
        </p:nvSpPr>
        <p:spPr/>
        <p:txBody>
          <a:bodyPr/>
          <a:lstStyle/>
          <a:p>
            <a:fld id="{532789CA-EAFC-E840-8EE9-807F9D2DAAC6}" type="slidenum">
              <a:rPr lang="de-DE" smtClean="0"/>
              <a:pPr/>
              <a:t>‹Nr.›</a:t>
            </a:fld>
            <a:endParaRPr lang="de-DE" dirty="0"/>
          </a:p>
        </p:txBody>
      </p:sp>
      <p:sp>
        <p:nvSpPr>
          <p:cNvPr id="9" name="Fußzeilenplatzhalter 4"/>
          <p:cNvSpPr>
            <a:spLocks noGrp="1"/>
          </p:cNvSpPr>
          <p:nvPr>
            <p:ph type="ftr" sz="quarter" idx="3"/>
          </p:nvPr>
        </p:nvSpPr>
        <p:spPr>
          <a:xfrm>
            <a:off x="1523999" y="106521"/>
            <a:ext cx="5784305" cy="273844"/>
          </a:xfrm>
          <a:prstGeom prst="rect">
            <a:avLst/>
          </a:prstGeom>
          <a:ln>
            <a:solidFill>
              <a:srgbClr val="84BB35"/>
            </a:solidFill>
          </a:ln>
        </p:spPr>
        <p:txBody>
          <a:bodyPr vert="horz" lIns="91440" tIns="45720" rIns="91440" bIns="45720" rtlCol="0" anchor="ctr"/>
          <a:lstStyle>
            <a:lvl1pPr algn="ctr">
              <a:defRPr sz="800" b="1" u="none">
                <a:solidFill>
                  <a:srgbClr val="84BB35"/>
                </a:solidFill>
                <a:latin typeface="Arial"/>
                <a:cs typeface="Arial"/>
              </a:defRPr>
            </a:lvl1pPr>
          </a:lstStyle>
          <a:p>
            <a:r>
              <a:rPr lang="de-DE" dirty="0" smtClean="0"/>
              <a:t>Multimediatools – Möglichkeiten digitalen Lernens</a:t>
            </a:r>
            <a:endParaRPr lang="de-DE" dirty="0"/>
          </a:p>
        </p:txBody>
      </p:sp>
    </p:spTree>
    <p:extLst>
      <p:ext uri="{BB962C8B-B14F-4D97-AF65-F5344CB8AC3E}">
        <p14:creationId xmlns:p14="http://schemas.microsoft.com/office/powerpoint/2010/main" val="38370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386174"/>
            <a:ext cx="8229600" cy="857250"/>
          </a:xfrm>
        </p:spPr>
        <p:txBody>
          <a:bodyPr/>
          <a:lstStyle/>
          <a:p>
            <a:r>
              <a:rPr lang="de-DE" dirty="0" smtClean="0"/>
              <a:t>Mastertitelformat bearbeiten</a:t>
            </a:r>
            <a:endParaRPr lang="de-DE" dirty="0"/>
          </a:p>
        </p:txBody>
      </p:sp>
      <p:sp>
        <p:nvSpPr>
          <p:cNvPr id="11" name="Bildplatzhalter 2"/>
          <p:cNvSpPr>
            <a:spLocks noGrp="1"/>
          </p:cNvSpPr>
          <p:nvPr>
            <p:ph type="pic" idx="1"/>
          </p:nvPr>
        </p:nvSpPr>
        <p:spPr>
          <a:xfrm>
            <a:off x="457200" y="1388271"/>
            <a:ext cx="2311400" cy="1393029"/>
          </a:xfr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21" name="Bildplatzhalter 2"/>
          <p:cNvSpPr>
            <a:spLocks noGrp="1"/>
          </p:cNvSpPr>
          <p:nvPr>
            <p:ph type="pic" idx="11"/>
          </p:nvPr>
        </p:nvSpPr>
        <p:spPr>
          <a:xfrm>
            <a:off x="2838450" y="1388271"/>
            <a:ext cx="2311400" cy="1393029"/>
          </a:xfr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22" name="Bildplatzhalter 2"/>
          <p:cNvSpPr>
            <a:spLocks noGrp="1"/>
          </p:cNvSpPr>
          <p:nvPr>
            <p:ph type="pic" idx="12"/>
          </p:nvPr>
        </p:nvSpPr>
        <p:spPr>
          <a:xfrm>
            <a:off x="5213350" y="1388271"/>
            <a:ext cx="2311400" cy="1393029"/>
          </a:xfr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30" name="Textplatzhalter 29"/>
          <p:cNvSpPr>
            <a:spLocks noGrp="1"/>
          </p:cNvSpPr>
          <p:nvPr>
            <p:ph type="body" sz="quarter" idx="13"/>
          </p:nvPr>
        </p:nvSpPr>
        <p:spPr>
          <a:xfrm>
            <a:off x="457200" y="2787650"/>
            <a:ext cx="2311400" cy="349250"/>
          </a:xfrm>
        </p:spPr>
        <p:txBody>
          <a:bodyPr>
            <a:noAutofit/>
          </a:bodyPr>
          <a:lstStyle>
            <a:lvl1pPr>
              <a:defRPr sz="1000"/>
            </a:lvl1pPr>
            <a:lvl2pPr>
              <a:defRPr sz="1000"/>
            </a:lvl2pPr>
            <a:lvl3pPr>
              <a:defRPr sz="1000"/>
            </a:lvl3pPr>
            <a:lvl4pPr>
              <a:defRPr sz="1000"/>
            </a:lvl4pPr>
            <a:lvl5pPr>
              <a:defRPr sz="1000"/>
            </a:lvl5pPr>
          </a:lstStyle>
          <a:p>
            <a:pPr lvl="0"/>
            <a:r>
              <a:rPr lang="de-DE" dirty="0" smtClean="0"/>
              <a:t>Mastertextformat bearbeiten</a:t>
            </a:r>
          </a:p>
        </p:txBody>
      </p:sp>
      <p:sp>
        <p:nvSpPr>
          <p:cNvPr id="31" name="Textplatzhalter 29"/>
          <p:cNvSpPr>
            <a:spLocks noGrp="1"/>
          </p:cNvSpPr>
          <p:nvPr>
            <p:ph type="body" sz="quarter" idx="14"/>
          </p:nvPr>
        </p:nvSpPr>
        <p:spPr>
          <a:xfrm>
            <a:off x="2838450" y="2787650"/>
            <a:ext cx="2311400" cy="349250"/>
          </a:xfrm>
        </p:spPr>
        <p:txBody>
          <a:bodyPr>
            <a:noAutofit/>
          </a:bodyPr>
          <a:lstStyle>
            <a:lvl1pPr>
              <a:defRPr sz="1000"/>
            </a:lvl1pPr>
            <a:lvl2pPr>
              <a:defRPr sz="1000"/>
            </a:lvl2pPr>
            <a:lvl3pPr>
              <a:defRPr sz="1000"/>
            </a:lvl3pPr>
            <a:lvl4pPr>
              <a:defRPr sz="1000"/>
            </a:lvl4pPr>
            <a:lvl5pPr>
              <a:defRPr sz="1000"/>
            </a:lvl5pPr>
          </a:lstStyle>
          <a:p>
            <a:pPr lvl="0"/>
            <a:r>
              <a:rPr lang="de-DE" dirty="0" smtClean="0"/>
              <a:t>Mastertextformat bearbeiten</a:t>
            </a:r>
          </a:p>
        </p:txBody>
      </p:sp>
      <p:sp>
        <p:nvSpPr>
          <p:cNvPr id="32" name="Textplatzhalter 29"/>
          <p:cNvSpPr>
            <a:spLocks noGrp="1"/>
          </p:cNvSpPr>
          <p:nvPr>
            <p:ph type="body" sz="quarter" idx="15"/>
          </p:nvPr>
        </p:nvSpPr>
        <p:spPr>
          <a:xfrm>
            <a:off x="5213350" y="2787650"/>
            <a:ext cx="2311400" cy="349250"/>
          </a:xfrm>
        </p:spPr>
        <p:txBody>
          <a:bodyPr>
            <a:noAutofit/>
          </a:bodyPr>
          <a:lstStyle>
            <a:lvl1pPr>
              <a:defRPr sz="1000"/>
            </a:lvl1pPr>
            <a:lvl2pPr>
              <a:defRPr sz="1000"/>
            </a:lvl2pPr>
            <a:lvl3pPr>
              <a:defRPr sz="1000"/>
            </a:lvl3pPr>
            <a:lvl4pPr>
              <a:defRPr sz="1000"/>
            </a:lvl4pPr>
            <a:lvl5pPr>
              <a:defRPr sz="1000"/>
            </a:lvl5pPr>
          </a:lstStyle>
          <a:p>
            <a:pPr lvl="0"/>
            <a:r>
              <a:rPr lang="de-DE" dirty="0" smtClean="0"/>
              <a:t>Mastertextformat bearbeiten</a:t>
            </a:r>
          </a:p>
        </p:txBody>
      </p:sp>
      <p:sp>
        <p:nvSpPr>
          <p:cNvPr id="33" name="Bildplatzhalter 2"/>
          <p:cNvSpPr>
            <a:spLocks noGrp="1"/>
          </p:cNvSpPr>
          <p:nvPr>
            <p:ph type="pic" idx="16"/>
          </p:nvPr>
        </p:nvSpPr>
        <p:spPr>
          <a:xfrm>
            <a:off x="457200" y="3291830"/>
            <a:ext cx="2311400" cy="1393029"/>
          </a:xfr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34" name="Bildplatzhalter 2"/>
          <p:cNvSpPr>
            <a:spLocks noGrp="1"/>
          </p:cNvSpPr>
          <p:nvPr>
            <p:ph type="pic" idx="17"/>
          </p:nvPr>
        </p:nvSpPr>
        <p:spPr>
          <a:xfrm>
            <a:off x="2838450" y="3291830"/>
            <a:ext cx="2311400" cy="1393029"/>
          </a:xfr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36" name="Textplatzhalter 29"/>
          <p:cNvSpPr>
            <a:spLocks noGrp="1"/>
          </p:cNvSpPr>
          <p:nvPr>
            <p:ph type="body" sz="quarter" idx="19"/>
          </p:nvPr>
        </p:nvSpPr>
        <p:spPr>
          <a:xfrm>
            <a:off x="457200" y="4691209"/>
            <a:ext cx="2311400" cy="349250"/>
          </a:xfrm>
        </p:spPr>
        <p:txBody>
          <a:bodyPr>
            <a:noAutofit/>
          </a:bodyPr>
          <a:lstStyle>
            <a:lvl1pPr>
              <a:defRPr sz="1000"/>
            </a:lvl1pPr>
            <a:lvl2pPr>
              <a:defRPr sz="1000"/>
            </a:lvl2pPr>
            <a:lvl3pPr>
              <a:defRPr sz="1000"/>
            </a:lvl3pPr>
            <a:lvl4pPr>
              <a:defRPr sz="1000"/>
            </a:lvl4pPr>
            <a:lvl5pPr>
              <a:defRPr sz="1000"/>
            </a:lvl5pPr>
          </a:lstStyle>
          <a:p>
            <a:pPr lvl="0"/>
            <a:r>
              <a:rPr lang="de-DE" dirty="0" smtClean="0"/>
              <a:t>Mastertextformat bearbeiten</a:t>
            </a:r>
          </a:p>
        </p:txBody>
      </p:sp>
      <p:sp>
        <p:nvSpPr>
          <p:cNvPr id="37" name="Textplatzhalter 29"/>
          <p:cNvSpPr>
            <a:spLocks noGrp="1"/>
          </p:cNvSpPr>
          <p:nvPr>
            <p:ph type="body" sz="quarter" idx="20"/>
          </p:nvPr>
        </p:nvSpPr>
        <p:spPr>
          <a:xfrm>
            <a:off x="2838450" y="4691209"/>
            <a:ext cx="2311400" cy="349250"/>
          </a:xfrm>
        </p:spPr>
        <p:txBody>
          <a:bodyPr>
            <a:noAutofit/>
          </a:bodyPr>
          <a:lstStyle>
            <a:lvl1pPr>
              <a:defRPr sz="1000"/>
            </a:lvl1pPr>
            <a:lvl2pPr>
              <a:defRPr sz="1000"/>
            </a:lvl2pPr>
            <a:lvl3pPr>
              <a:defRPr sz="1000"/>
            </a:lvl3pPr>
            <a:lvl4pPr>
              <a:defRPr sz="1000"/>
            </a:lvl4pPr>
            <a:lvl5pPr>
              <a:defRPr sz="1000"/>
            </a:lvl5pPr>
          </a:lstStyle>
          <a:p>
            <a:pPr lvl="0"/>
            <a:r>
              <a:rPr lang="de-DE" dirty="0" smtClean="0"/>
              <a:t>Mastertextformat bearbeiten</a:t>
            </a:r>
          </a:p>
        </p:txBody>
      </p:sp>
      <p:sp>
        <p:nvSpPr>
          <p:cNvPr id="39" name="Bildplatzhalter 2"/>
          <p:cNvSpPr>
            <a:spLocks noGrp="1"/>
          </p:cNvSpPr>
          <p:nvPr>
            <p:ph type="pic" idx="21"/>
          </p:nvPr>
        </p:nvSpPr>
        <p:spPr>
          <a:xfrm>
            <a:off x="5213350" y="3291830"/>
            <a:ext cx="2311400" cy="1393029"/>
          </a:xfr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0" name="Textplatzhalter 29"/>
          <p:cNvSpPr>
            <a:spLocks noGrp="1"/>
          </p:cNvSpPr>
          <p:nvPr>
            <p:ph type="body" sz="quarter" idx="22"/>
          </p:nvPr>
        </p:nvSpPr>
        <p:spPr>
          <a:xfrm>
            <a:off x="5213350" y="4684859"/>
            <a:ext cx="2311400" cy="349250"/>
          </a:xfrm>
        </p:spPr>
        <p:txBody>
          <a:bodyPr>
            <a:noAutofit/>
          </a:bodyPr>
          <a:lstStyle>
            <a:lvl1pPr>
              <a:defRPr sz="1000"/>
            </a:lvl1pPr>
            <a:lvl2pPr>
              <a:defRPr sz="1000"/>
            </a:lvl2pPr>
            <a:lvl3pPr>
              <a:defRPr sz="1000"/>
            </a:lvl3pPr>
            <a:lvl4pPr>
              <a:defRPr sz="1000"/>
            </a:lvl4pPr>
            <a:lvl5pPr>
              <a:defRPr sz="1000"/>
            </a:lvl5pPr>
          </a:lstStyle>
          <a:p>
            <a:pPr lvl="0"/>
            <a:r>
              <a:rPr lang="de-DE" dirty="0" smtClean="0"/>
              <a:t>Mastertextformat bearbeiten</a:t>
            </a:r>
          </a:p>
        </p:txBody>
      </p:sp>
      <p:sp>
        <p:nvSpPr>
          <p:cNvPr id="4" name="Datumsplatzhalter 3"/>
          <p:cNvSpPr>
            <a:spLocks noGrp="1"/>
          </p:cNvSpPr>
          <p:nvPr>
            <p:ph type="dt" sz="half" idx="24"/>
          </p:nvPr>
        </p:nvSpPr>
        <p:spPr/>
        <p:txBody>
          <a:bodyPr/>
          <a:lstStyle/>
          <a:p>
            <a:r>
              <a:rPr lang="de-DE" smtClean="0"/>
              <a:t>9.18</a:t>
            </a:r>
            <a:endParaRPr lang="de-DE" dirty="0"/>
          </a:p>
        </p:txBody>
      </p:sp>
      <p:sp>
        <p:nvSpPr>
          <p:cNvPr id="5" name="Foliennummernplatzhalter 4"/>
          <p:cNvSpPr>
            <a:spLocks noGrp="1"/>
          </p:cNvSpPr>
          <p:nvPr>
            <p:ph type="sldNum" sz="quarter" idx="25"/>
          </p:nvPr>
        </p:nvSpPr>
        <p:spPr/>
        <p:txBody>
          <a:bodyPr/>
          <a:lstStyle/>
          <a:p>
            <a:fld id="{532789CA-EAFC-E840-8EE9-807F9D2DAAC6}" type="slidenum">
              <a:rPr lang="de-DE" smtClean="0"/>
              <a:pPr/>
              <a:t>‹Nr.›</a:t>
            </a:fld>
            <a:endParaRPr lang="de-DE" dirty="0"/>
          </a:p>
        </p:txBody>
      </p:sp>
      <p:sp>
        <p:nvSpPr>
          <p:cNvPr id="18" name="Fußzeilenplatzhalter 4"/>
          <p:cNvSpPr>
            <a:spLocks noGrp="1"/>
          </p:cNvSpPr>
          <p:nvPr>
            <p:ph type="ftr" sz="quarter" idx="3"/>
          </p:nvPr>
        </p:nvSpPr>
        <p:spPr>
          <a:xfrm>
            <a:off x="1523999" y="106521"/>
            <a:ext cx="5784305" cy="273844"/>
          </a:xfrm>
          <a:prstGeom prst="rect">
            <a:avLst/>
          </a:prstGeom>
          <a:ln>
            <a:solidFill>
              <a:srgbClr val="84BB35"/>
            </a:solidFill>
          </a:ln>
        </p:spPr>
        <p:txBody>
          <a:bodyPr vert="horz" lIns="91440" tIns="45720" rIns="91440" bIns="45720" rtlCol="0" anchor="ctr"/>
          <a:lstStyle>
            <a:lvl1pPr algn="ctr">
              <a:defRPr sz="800" b="1" u="none">
                <a:solidFill>
                  <a:srgbClr val="84BB35"/>
                </a:solidFill>
                <a:latin typeface="Arial"/>
                <a:cs typeface="Arial"/>
              </a:defRPr>
            </a:lvl1pPr>
          </a:lstStyle>
          <a:p>
            <a:r>
              <a:rPr lang="de-DE" dirty="0" smtClean="0"/>
              <a:t>Multimediatools – Möglichkeiten digitalen Lernens</a:t>
            </a:r>
            <a:endParaRPr lang="de-DE" dirty="0"/>
          </a:p>
        </p:txBody>
      </p:sp>
    </p:spTree>
    <p:extLst>
      <p:ext uri="{BB962C8B-B14F-4D97-AF65-F5344CB8AC3E}">
        <p14:creationId xmlns:p14="http://schemas.microsoft.com/office/powerpoint/2010/main" val="3979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6" name="Titel 1"/>
          <p:cNvSpPr>
            <a:spLocks noGrp="1"/>
          </p:cNvSpPr>
          <p:nvPr>
            <p:ph type="title"/>
          </p:nvPr>
        </p:nvSpPr>
        <p:spPr>
          <a:xfrm>
            <a:off x="457200" y="386174"/>
            <a:ext cx="8229600" cy="857250"/>
          </a:xfrm>
        </p:spPr>
        <p:txBody>
          <a:bodyPr/>
          <a:lstStyle/>
          <a:p>
            <a:r>
              <a:rPr lang="de-DE" dirty="0" smtClean="0"/>
              <a:t>Mastertitelformat bearbeiten</a:t>
            </a:r>
            <a:endParaRPr lang="de-DE" dirty="0"/>
          </a:p>
        </p:txBody>
      </p:sp>
      <p:sp>
        <p:nvSpPr>
          <p:cNvPr id="12" name="Bildplatzhalter 2"/>
          <p:cNvSpPr>
            <a:spLocks noGrp="1"/>
          </p:cNvSpPr>
          <p:nvPr>
            <p:ph type="pic" idx="1"/>
          </p:nvPr>
        </p:nvSpPr>
        <p:spPr>
          <a:xfrm>
            <a:off x="457199" y="1388271"/>
            <a:ext cx="1974851" cy="2510629"/>
          </a:xfr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5" name="Textplatzhalter 29"/>
          <p:cNvSpPr>
            <a:spLocks noGrp="1"/>
          </p:cNvSpPr>
          <p:nvPr>
            <p:ph type="body" sz="quarter" idx="13"/>
          </p:nvPr>
        </p:nvSpPr>
        <p:spPr>
          <a:xfrm>
            <a:off x="457199" y="3905688"/>
            <a:ext cx="1974851" cy="634562"/>
          </a:xfrm>
        </p:spPr>
        <p:txBody>
          <a:bodyPr>
            <a:noAutofit/>
          </a:bodyPr>
          <a:lstStyle>
            <a:lvl1pPr>
              <a:defRPr sz="1000"/>
            </a:lvl1pPr>
            <a:lvl2pPr>
              <a:defRPr sz="1000"/>
            </a:lvl2pPr>
            <a:lvl3pPr>
              <a:defRPr sz="1000"/>
            </a:lvl3pPr>
            <a:lvl4pPr>
              <a:defRPr sz="1000"/>
            </a:lvl4pPr>
            <a:lvl5pPr>
              <a:defRPr sz="1000"/>
            </a:lvl5pPr>
          </a:lstStyle>
          <a:p>
            <a:pPr lvl="0"/>
            <a:r>
              <a:rPr lang="de-DE" dirty="0" smtClean="0"/>
              <a:t>Mastertextformat bearbeiten</a:t>
            </a:r>
          </a:p>
        </p:txBody>
      </p:sp>
      <p:sp>
        <p:nvSpPr>
          <p:cNvPr id="30" name="Textplatzhalter 29"/>
          <p:cNvSpPr>
            <a:spLocks noGrp="1"/>
          </p:cNvSpPr>
          <p:nvPr>
            <p:ph type="body" sz="quarter" idx="19"/>
          </p:nvPr>
        </p:nvSpPr>
        <p:spPr>
          <a:xfrm>
            <a:off x="4572000" y="3905688"/>
            <a:ext cx="4114800" cy="634561"/>
          </a:xfrm>
        </p:spPr>
        <p:txBody>
          <a:bodyPr>
            <a:noAutofit/>
          </a:bodyPr>
          <a:lstStyle>
            <a:lvl1pPr>
              <a:defRPr sz="1000"/>
            </a:lvl1pPr>
            <a:lvl2pPr>
              <a:defRPr sz="1000"/>
            </a:lvl2pPr>
            <a:lvl3pPr>
              <a:defRPr sz="1000"/>
            </a:lvl3pPr>
            <a:lvl4pPr>
              <a:defRPr sz="1000"/>
            </a:lvl4pPr>
            <a:lvl5pPr>
              <a:defRPr sz="1000"/>
            </a:lvl5pPr>
          </a:lstStyle>
          <a:p>
            <a:pPr lvl="0"/>
            <a:r>
              <a:rPr lang="de-DE" dirty="0" smtClean="0"/>
              <a:t>Mastertextformat bearbeiten</a:t>
            </a:r>
          </a:p>
        </p:txBody>
      </p:sp>
      <p:sp>
        <p:nvSpPr>
          <p:cNvPr id="31" name="Bildplatzhalter 2"/>
          <p:cNvSpPr>
            <a:spLocks noGrp="1"/>
          </p:cNvSpPr>
          <p:nvPr>
            <p:ph type="pic" idx="20"/>
          </p:nvPr>
        </p:nvSpPr>
        <p:spPr>
          <a:xfrm>
            <a:off x="4572000" y="1388271"/>
            <a:ext cx="4114800" cy="2510629"/>
          </a:xfr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32" name="Bildplatzhalter 2"/>
          <p:cNvSpPr>
            <a:spLocks noGrp="1"/>
          </p:cNvSpPr>
          <p:nvPr>
            <p:ph type="pic" idx="21"/>
          </p:nvPr>
        </p:nvSpPr>
        <p:spPr>
          <a:xfrm>
            <a:off x="2514599" y="1388271"/>
            <a:ext cx="1974851" cy="2510629"/>
          </a:xfrm>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33" name="Textplatzhalter 29"/>
          <p:cNvSpPr>
            <a:spLocks noGrp="1"/>
          </p:cNvSpPr>
          <p:nvPr>
            <p:ph type="body" sz="quarter" idx="22"/>
          </p:nvPr>
        </p:nvSpPr>
        <p:spPr>
          <a:xfrm>
            <a:off x="2514599" y="3905688"/>
            <a:ext cx="1974851" cy="634562"/>
          </a:xfrm>
        </p:spPr>
        <p:txBody>
          <a:bodyPr>
            <a:noAutofit/>
          </a:bodyPr>
          <a:lstStyle>
            <a:lvl1pPr>
              <a:defRPr sz="1000"/>
            </a:lvl1pPr>
            <a:lvl2pPr>
              <a:defRPr sz="1000"/>
            </a:lvl2pPr>
            <a:lvl3pPr>
              <a:defRPr sz="1000"/>
            </a:lvl3pPr>
            <a:lvl4pPr>
              <a:defRPr sz="1000"/>
            </a:lvl4pPr>
            <a:lvl5pPr>
              <a:defRPr sz="1000"/>
            </a:lvl5pPr>
          </a:lstStyle>
          <a:p>
            <a:pPr lvl="0"/>
            <a:r>
              <a:rPr lang="de-DE" dirty="0" smtClean="0"/>
              <a:t>Mastertextformat bearbeiten</a:t>
            </a:r>
          </a:p>
        </p:txBody>
      </p:sp>
      <p:sp>
        <p:nvSpPr>
          <p:cNvPr id="5" name="Datumsplatzhalter 4"/>
          <p:cNvSpPr>
            <a:spLocks noGrp="1"/>
          </p:cNvSpPr>
          <p:nvPr>
            <p:ph type="dt" sz="half" idx="23"/>
          </p:nvPr>
        </p:nvSpPr>
        <p:spPr/>
        <p:txBody>
          <a:bodyPr/>
          <a:lstStyle/>
          <a:p>
            <a:r>
              <a:rPr lang="de-DE" smtClean="0"/>
              <a:t>9.18</a:t>
            </a:r>
            <a:endParaRPr lang="de-DE" dirty="0"/>
          </a:p>
        </p:txBody>
      </p:sp>
      <p:sp>
        <p:nvSpPr>
          <p:cNvPr id="14" name="Foliennummernplatzhalter 13"/>
          <p:cNvSpPr>
            <a:spLocks noGrp="1"/>
          </p:cNvSpPr>
          <p:nvPr>
            <p:ph type="sldNum" sz="quarter" idx="25"/>
          </p:nvPr>
        </p:nvSpPr>
        <p:spPr/>
        <p:txBody>
          <a:bodyPr/>
          <a:lstStyle/>
          <a:p>
            <a:fld id="{532789CA-EAFC-E840-8EE9-807F9D2DAAC6}" type="slidenum">
              <a:rPr lang="de-DE" smtClean="0"/>
              <a:pPr/>
              <a:t>‹Nr.›</a:t>
            </a:fld>
            <a:endParaRPr lang="de-DE" dirty="0"/>
          </a:p>
        </p:txBody>
      </p:sp>
      <p:sp>
        <p:nvSpPr>
          <p:cNvPr id="16" name="Fußzeilenplatzhalter 4"/>
          <p:cNvSpPr>
            <a:spLocks noGrp="1"/>
          </p:cNvSpPr>
          <p:nvPr>
            <p:ph type="ftr" sz="quarter" idx="3"/>
          </p:nvPr>
        </p:nvSpPr>
        <p:spPr>
          <a:xfrm>
            <a:off x="1523999" y="106521"/>
            <a:ext cx="5784305" cy="273844"/>
          </a:xfrm>
          <a:prstGeom prst="rect">
            <a:avLst/>
          </a:prstGeom>
          <a:ln>
            <a:solidFill>
              <a:srgbClr val="84BB35"/>
            </a:solidFill>
          </a:ln>
        </p:spPr>
        <p:txBody>
          <a:bodyPr vert="horz" lIns="91440" tIns="45720" rIns="91440" bIns="45720" rtlCol="0" anchor="ctr"/>
          <a:lstStyle>
            <a:lvl1pPr algn="ctr">
              <a:defRPr sz="800" b="1" u="none">
                <a:solidFill>
                  <a:srgbClr val="84BB35"/>
                </a:solidFill>
                <a:latin typeface="Arial"/>
                <a:cs typeface="Arial"/>
              </a:defRPr>
            </a:lvl1pPr>
          </a:lstStyle>
          <a:p>
            <a:r>
              <a:rPr lang="de-DE" dirty="0" smtClean="0"/>
              <a:t>Multimediatools – Möglichkeiten digitalen Lernens</a:t>
            </a:r>
            <a:endParaRPr lang="de-DE" dirty="0"/>
          </a:p>
        </p:txBody>
      </p:sp>
    </p:spTree>
    <p:extLst>
      <p:ext uri="{BB962C8B-B14F-4D97-AF65-F5344CB8AC3E}">
        <p14:creationId xmlns:p14="http://schemas.microsoft.com/office/powerpoint/2010/main" val="217971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de" smtClean="0"/>
              <a:pPr/>
              <a:t>‹Nr.›</a:t>
            </a:fld>
            <a:endParaRPr lang="de"/>
          </a:p>
        </p:txBody>
      </p:sp>
      <p:sp>
        <p:nvSpPr>
          <p:cNvPr id="6" name="Fußzeilenplatzhalter 4"/>
          <p:cNvSpPr>
            <a:spLocks noGrp="1"/>
          </p:cNvSpPr>
          <p:nvPr>
            <p:ph type="ftr" sz="quarter" idx="3"/>
          </p:nvPr>
        </p:nvSpPr>
        <p:spPr>
          <a:xfrm>
            <a:off x="1523999" y="106521"/>
            <a:ext cx="5784305" cy="273844"/>
          </a:xfrm>
          <a:prstGeom prst="rect">
            <a:avLst/>
          </a:prstGeom>
          <a:ln>
            <a:solidFill>
              <a:srgbClr val="84BB35"/>
            </a:solidFill>
          </a:ln>
        </p:spPr>
        <p:txBody>
          <a:bodyPr vert="horz" lIns="91440" tIns="45720" rIns="91440" bIns="45720" rtlCol="0" anchor="ctr"/>
          <a:lstStyle>
            <a:lvl1pPr algn="ctr">
              <a:defRPr sz="800" b="1" u="none">
                <a:solidFill>
                  <a:srgbClr val="84BB35"/>
                </a:solidFill>
                <a:latin typeface="Arial"/>
                <a:cs typeface="Arial"/>
              </a:defRPr>
            </a:lvl1pPr>
          </a:lstStyle>
          <a:p>
            <a:r>
              <a:rPr lang="de-DE" dirty="0" smtClean="0"/>
              <a:t>Multimediatools – Möglichkeiten digitalen Lernens</a:t>
            </a:r>
            <a:endParaRPr lang="de-DE" dirty="0"/>
          </a:p>
        </p:txBody>
      </p:sp>
    </p:spTree>
    <p:extLst>
      <p:ext uri="{BB962C8B-B14F-4D97-AF65-F5344CB8AC3E}">
        <p14:creationId xmlns:p14="http://schemas.microsoft.com/office/powerpoint/2010/main" val="3235614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emf"/><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 1"/>
          <p:cNvSpPr txBox="1">
            <a:spLocks/>
          </p:cNvSpPr>
          <p:nvPr userDrawn="1"/>
        </p:nvSpPr>
        <p:spPr>
          <a:xfrm>
            <a:off x="685800" y="1192538"/>
            <a:ext cx="7772400" cy="110251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b="1" dirty="0" smtClean="0">
                <a:latin typeface="Arial"/>
                <a:cs typeface="Arial"/>
              </a:rPr>
              <a:t>OER</a:t>
            </a:r>
            <a:endParaRPr lang="de-DE" b="1" dirty="0">
              <a:latin typeface="Arial"/>
              <a:cs typeface="Arial"/>
            </a:endParaRPr>
          </a:p>
        </p:txBody>
      </p:sp>
      <p:sp>
        <p:nvSpPr>
          <p:cNvPr id="8" name="Untertitel 2"/>
          <p:cNvSpPr txBox="1">
            <a:spLocks/>
          </p:cNvSpPr>
          <p:nvPr userDrawn="1"/>
        </p:nvSpPr>
        <p:spPr>
          <a:xfrm>
            <a:off x="685800" y="2614184"/>
            <a:ext cx="7772400" cy="13144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de-DE" dirty="0" smtClean="0">
                <a:latin typeface="Arial"/>
                <a:cs typeface="Arial"/>
              </a:rPr>
              <a:t>Multimediatools </a:t>
            </a:r>
          </a:p>
          <a:p>
            <a:pPr marL="0" indent="0" algn="ctr">
              <a:buFont typeface="Arial"/>
              <a:buNone/>
            </a:pPr>
            <a:r>
              <a:rPr lang="de-DE" dirty="0" smtClean="0">
                <a:latin typeface="Arial"/>
                <a:cs typeface="Arial"/>
              </a:rPr>
              <a:t>Möglichkeiten</a:t>
            </a:r>
            <a:r>
              <a:rPr lang="de-DE" baseline="0" dirty="0" smtClean="0">
                <a:latin typeface="Arial"/>
                <a:cs typeface="Arial"/>
              </a:rPr>
              <a:t> digitalen Lernens</a:t>
            </a:r>
            <a:endParaRPr lang="de-DE" dirty="0" smtClean="0">
              <a:latin typeface="Arial"/>
              <a:cs typeface="Arial"/>
            </a:endParaRPr>
          </a:p>
        </p:txBody>
      </p:sp>
      <p:pic>
        <p:nvPicPr>
          <p:cNvPr id="9" name="Bild 8" descr="OER@RLP 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33800" y="244419"/>
            <a:ext cx="1657350" cy="600329"/>
          </a:xfrm>
          <a:prstGeom prst="rect">
            <a:avLst/>
          </a:prstGeom>
        </p:spPr>
      </p:pic>
      <p:sp>
        <p:nvSpPr>
          <p:cNvPr id="11" name="Untertitel 2"/>
          <p:cNvSpPr txBox="1">
            <a:spLocks noChangeAspect="1"/>
          </p:cNvSpPr>
          <p:nvPr userDrawn="1"/>
        </p:nvSpPr>
        <p:spPr>
          <a:xfrm>
            <a:off x="3347536" y="4415548"/>
            <a:ext cx="2448928" cy="346952"/>
          </a:xfrm>
          <a:prstGeom prst="rect">
            <a:avLst/>
          </a:prstGeom>
          <a:solidFill>
            <a:srgbClr val="52116F"/>
          </a:solidFill>
          <a:ln w="9525" cmpd="sng">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1600" b="1" i="0" dirty="0" smtClean="0">
                <a:solidFill>
                  <a:srgbClr val="FFFFFF"/>
                </a:solidFill>
                <a:latin typeface="Arial"/>
                <a:cs typeface="Arial"/>
              </a:rPr>
              <a:t>FORTGESCHRITTENE</a:t>
            </a:r>
            <a:endParaRPr lang="de-DE" sz="1600" b="1" i="0" dirty="0">
              <a:solidFill>
                <a:srgbClr val="FFFFFF"/>
              </a:solidFill>
              <a:latin typeface="Arial"/>
              <a:cs typeface="Arial"/>
            </a:endParaRPr>
          </a:p>
        </p:txBody>
      </p:sp>
      <p:pic>
        <p:nvPicPr>
          <p:cNvPr id="6" name="Bild 2" descr="m+b_Logo_2_rgb.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5240" y="339502"/>
            <a:ext cx="946448" cy="280378"/>
          </a:xfrm>
          <a:prstGeom prst="rect">
            <a:avLst/>
          </a:prstGeom>
        </p:spPr>
      </p:pic>
    </p:spTree>
    <p:extLst>
      <p:ext uri="{BB962C8B-B14F-4D97-AF65-F5344CB8AC3E}">
        <p14:creationId xmlns:p14="http://schemas.microsoft.com/office/powerpoint/2010/main" val="3212130477"/>
      </p:ext>
    </p:extLst>
  </p:cSld>
  <p:clrMap bg1="lt1" tx1="dk1" bg2="lt2" tx2="dk2" accent1="accent1" accent2="accent2" accent3="accent3" accent4="accent4" accent5="accent5" accent6="accent6" hlink="hlink" folHlink="folHlink"/>
  <p:sldLayoutIdLst>
    <p:sldLayoutId id="2147483664" r:id="rId1"/>
    <p:sldLayoutId id="2147483667" r:id="rId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392524"/>
            <a:ext cx="8229600" cy="857250"/>
          </a:xfrm>
          <a:prstGeom prst="rect">
            <a:avLst/>
          </a:prstGeom>
        </p:spPr>
        <p:txBody>
          <a:bodyPr vert="horz" lIns="91440" tIns="45720" rIns="91440" bIns="45720" rtlCol="0" anchor="ctr">
            <a:no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200" y="1333499"/>
            <a:ext cx="8229600" cy="3261123"/>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Fußzeilenplatzhalter 4"/>
          <p:cNvSpPr>
            <a:spLocks noGrp="1"/>
          </p:cNvSpPr>
          <p:nvPr>
            <p:ph type="ftr" sz="quarter" idx="3"/>
          </p:nvPr>
        </p:nvSpPr>
        <p:spPr>
          <a:xfrm>
            <a:off x="1523999" y="106521"/>
            <a:ext cx="5784305" cy="273844"/>
          </a:xfrm>
          <a:prstGeom prst="rect">
            <a:avLst/>
          </a:prstGeom>
          <a:ln>
            <a:solidFill>
              <a:srgbClr val="84BB35"/>
            </a:solidFill>
          </a:ln>
        </p:spPr>
        <p:txBody>
          <a:bodyPr vert="horz" lIns="91440" tIns="45720" rIns="91440" bIns="45720" rtlCol="0" anchor="ctr"/>
          <a:lstStyle>
            <a:lvl1pPr algn="ctr">
              <a:defRPr sz="800" b="1" u="none">
                <a:solidFill>
                  <a:srgbClr val="84BB35"/>
                </a:solidFill>
                <a:latin typeface="Arial"/>
                <a:cs typeface="Arial"/>
              </a:defRPr>
            </a:lvl1pPr>
          </a:lstStyle>
          <a:p>
            <a:r>
              <a:rPr lang="de-DE" dirty="0" smtClean="0"/>
              <a:t>Multimediatools – Möglichkeiten digitalen Lernens</a:t>
            </a:r>
            <a:endParaRPr lang="de-DE" dirty="0"/>
          </a:p>
        </p:txBody>
      </p:sp>
      <p:sp>
        <p:nvSpPr>
          <p:cNvPr id="12" name="Datumsplatzhalter 3"/>
          <p:cNvSpPr>
            <a:spLocks noGrp="1"/>
          </p:cNvSpPr>
          <p:nvPr>
            <p:ph type="dt" sz="half" idx="2"/>
          </p:nvPr>
        </p:nvSpPr>
        <p:spPr>
          <a:xfrm>
            <a:off x="7632700" y="4765465"/>
            <a:ext cx="538788" cy="273844"/>
          </a:xfrm>
          <a:prstGeom prst="rect">
            <a:avLst/>
          </a:prstGeom>
          <a:ln>
            <a:solidFill>
              <a:srgbClr val="84BB35"/>
            </a:solidFill>
          </a:ln>
        </p:spPr>
        <p:txBody>
          <a:bodyPr vert="horz" lIns="91440" tIns="45720" rIns="91440" bIns="45720" rtlCol="0" anchor="ctr"/>
          <a:lstStyle>
            <a:lvl1pPr algn="ctr">
              <a:defRPr sz="800" b="1">
                <a:solidFill>
                  <a:srgbClr val="84BB35"/>
                </a:solidFill>
                <a:latin typeface="Arial"/>
                <a:cs typeface="Arial"/>
              </a:defRPr>
            </a:lvl1pPr>
          </a:lstStyle>
          <a:p>
            <a:r>
              <a:rPr lang="de-DE" dirty="0" smtClean="0"/>
              <a:t>9.18</a:t>
            </a:r>
            <a:endParaRPr lang="de-DE" dirty="0"/>
          </a:p>
        </p:txBody>
      </p:sp>
      <p:sp>
        <p:nvSpPr>
          <p:cNvPr id="13" name="Foliennummernplatzhalter 5"/>
          <p:cNvSpPr>
            <a:spLocks noGrp="1"/>
          </p:cNvSpPr>
          <p:nvPr>
            <p:ph type="sldNum" sz="quarter" idx="4"/>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lvl1pPr algn="r">
              <a:defRPr sz="800" b="1">
                <a:solidFill>
                  <a:srgbClr val="FFFFFF"/>
                </a:solidFill>
                <a:latin typeface="Arial"/>
                <a:cs typeface="Arial"/>
              </a:defRPr>
            </a:lvl1pPr>
          </a:lstStyle>
          <a:p>
            <a:fld id="{532789CA-EAFC-E840-8EE9-807F9D2DAAC6}" type="slidenum">
              <a:rPr lang="de-DE" smtClean="0"/>
              <a:pPr/>
              <a:t>‹Nr.›</a:t>
            </a:fld>
            <a:endParaRPr lang="de-DE" dirty="0"/>
          </a:p>
        </p:txBody>
      </p:sp>
      <p:pic>
        <p:nvPicPr>
          <p:cNvPr id="20" name="Bild 19" descr="OER@RLP Logo.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57200" y="128333"/>
            <a:ext cx="729362" cy="264191"/>
          </a:xfrm>
          <a:prstGeom prst="rect">
            <a:avLst/>
          </a:prstGeom>
        </p:spPr>
      </p:pic>
      <p:sp>
        <p:nvSpPr>
          <p:cNvPr id="21" name="Untertitel 2"/>
          <p:cNvSpPr txBox="1">
            <a:spLocks/>
          </p:cNvSpPr>
          <p:nvPr userDrawn="1"/>
        </p:nvSpPr>
        <p:spPr>
          <a:xfrm>
            <a:off x="7452320" y="105188"/>
            <a:ext cx="1234480" cy="273844"/>
          </a:xfrm>
          <a:prstGeom prst="rect">
            <a:avLst/>
          </a:prstGeom>
          <a:solidFill>
            <a:srgbClr val="52116F"/>
          </a:solidFill>
          <a:ln w="9525" cmpd="sng">
            <a:no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900" b="1" dirty="0" smtClean="0">
                <a:solidFill>
                  <a:srgbClr val="FFFFFF"/>
                </a:solidFill>
              </a:rPr>
              <a:t>FORTGESCHRITTENE</a:t>
            </a:r>
            <a:endParaRPr lang="de-DE" sz="900" b="1" dirty="0">
              <a:solidFill>
                <a:srgbClr val="FFFFFF"/>
              </a:solidFill>
            </a:endParaRPr>
          </a:p>
        </p:txBody>
      </p:sp>
    </p:spTree>
    <p:extLst>
      <p:ext uri="{BB962C8B-B14F-4D97-AF65-F5344CB8AC3E}">
        <p14:creationId xmlns:p14="http://schemas.microsoft.com/office/powerpoint/2010/main" val="3640977725"/>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9" r:id="rId3"/>
    <p:sldLayoutId id="2147483660" r:id="rId4"/>
    <p:sldLayoutId id="2147483661" r:id="rId5"/>
    <p:sldLayoutId id="2147483662" r:id="rId6"/>
    <p:sldLayoutId id="2147483665" r:id="rId7"/>
    <p:sldLayoutId id="2147483666" r:id="rId8"/>
  </p:sldLayoutIdLst>
  <p:hf hdr="0"/>
  <p:txStyles>
    <p:titleStyle>
      <a:lvl1pPr algn="l" defTabSz="457200" rtl="0" eaLnBrk="1" latinLnBrk="0" hangingPunct="1">
        <a:spcBef>
          <a:spcPct val="0"/>
        </a:spcBef>
        <a:buNone/>
        <a:defRPr sz="44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coggle.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coggle.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therpad.org/" TargetMode="External"/><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hyperlink" Target="https://medienpad.d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hyperlink" Target="https://www.polleverywhere.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ordart.com/"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www.wortwolken.com/"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itunes.apple.com/de/app/tagcloud/id540921415?mt=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anva.com/"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hyperlink" Target="www.canva.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canv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canva.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s://kahoot.it/" TargetMode="Externa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www.learningsnacks.d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learningapps.org/" TargetMode="External"/><Relationship Id="rId5" Type="http://schemas.openxmlformats.org/officeDocument/2006/relationships/hyperlink" Target="https://learningapps.org/716022" TargetMode="External"/><Relationship Id="rId4" Type="http://schemas.openxmlformats.org/officeDocument/2006/relationships/hyperlink" Target="https://learningapps.org/311962"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commons.wikimedia.org/wiki/User:Smapsy" TargetMode="External"/><Relationship Id="rId7" Type="http://schemas.openxmlformats.org/officeDocument/2006/relationships/hyperlink" Target="https://de.actionbound.com/" TargetMode="External"/><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hyperlink" Target="https://creativecommons.org/licenses/by-sa/4.0/legalcode" TargetMode="External"/><Relationship Id="rId4" Type="http://schemas.openxmlformats.org/officeDocument/2006/relationships/hyperlink" Target="https://commons.wikimedia.org/wiki/File:Actionbound_logo_eckig.png" TargetMode="External"/><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hyperlink" Target="https://h5p.org/content-types-and-application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https://h5p.org/" TargetMode="Externa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www.medien-in-die-schule.de/unterrichtseinheiten/einfuehrung-in-den-jugendmedienschutz/" TargetMode="External"/><Relationship Id="rId2" Type="http://schemas.openxmlformats.org/officeDocument/2006/relationships/hyperlink" Target="http://showroom.oncampus.de/loop/H5P-Interaktionen" TargetMode="External"/><Relationship Id="rId1" Type="http://schemas.openxmlformats.org/officeDocument/2006/relationships/slideLayout" Target="../slideLayouts/slideLayout9.xml"/><Relationship Id="rId4" Type="http://schemas.openxmlformats.org/officeDocument/2006/relationships/hyperlink" Target="http://ebildungslabor.de/online-kurs-interaktive-website-inhalte-selbst-gestalte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irights.info/artikel/fuenf-werkzeuge-die-die-arbeit-mit-creative-commons-inhalten-erleichtern-koennen/25186"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c4lpt.co.uk/top100tools/top-200-tools-for-learning/"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medienundbildung.com/" TargetMode="External"/><Relationship Id="rId1" Type="http://schemas.openxmlformats.org/officeDocument/2006/relationships/slideLayout" Target="../slideLayouts/slideLayout3.xml"/><Relationship Id="rId5" Type="http://schemas.openxmlformats.org/officeDocument/2006/relationships/image" Target="../media/image39.jpg"/><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www.youtube.com"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tutory.de/" TargetMode="External"/><Relationship Id="rId5" Type="http://schemas.openxmlformats.org/officeDocument/2006/relationships/image" Target="../media/image5.jpg"/><Relationship Id="rId4" Type="http://schemas.openxmlformats.org/officeDocument/2006/relationships/hyperlink" Target="http://www.youtube.com/watch?v=34xTOtm2h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tutory.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users/geralt-9301/" TargetMode="External"/><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hyperlink" Target="https://creativecommons.org/share-your-work/public-domain/cc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oodle.com/de/" TargetMode="External"/><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doodle.com/de/" TargetMode="External"/><Relationship Id="rId4" Type="http://schemas.openxmlformats.org/officeDocument/2006/relationships/hyperlink" Target="https://terminplaner2.dfn.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t1p.de/" TargetMode="External"/><Relationship Id="rId5" Type="http://schemas.openxmlformats.org/officeDocument/2006/relationships/hyperlink" Target="https://www.oer-at-rlp.de/"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691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959" y="483518"/>
            <a:ext cx="5957047" cy="3718112"/>
          </a:xfrm>
          <a:prstGeom prst="rect">
            <a:avLst/>
          </a:prstGeom>
        </p:spPr>
      </p:pic>
      <p:pic>
        <p:nvPicPr>
          <p:cNvPr id="5" name="Grafik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0399" y="1203598"/>
            <a:ext cx="5943601" cy="3478965"/>
          </a:xfrm>
          <a:prstGeom prst="rect">
            <a:avLst/>
          </a:prstGeom>
        </p:spPr>
      </p:pic>
      <p:sp>
        <p:nvSpPr>
          <p:cNvPr id="6"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10</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38765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342866"/>
            <a:ext cx="8520600" cy="572700"/>
          </a:xfrm>
          <a:prstGeom prst="rect">
            <a:avLst/>
          </a:prstGeom>
        </p:spPr>
        <p:txBody>
          <a:bodyPr vert="horz" lIns="91425" tIns="91425" rIns="91425" bIns="91425" rtlCol="0" anchor="t" anchorCtr="0">
            <a:noAutofit/>
          </a:bodyPr>
          <a:lstStyle/>
          <a:p>
            <a:r>
              <a:rPr lang="de" sz="3600" dirty="0">
                <a:solidFill>
                  <a:schemeClr val="bg2">
                    <a:lumMod val="10000"/>
                  </a:schemeClr>
                </a:solidFill>
                <a:latin typeface="Arial" panose="020B0604020202020204" pitchFamily="34" charset="0"/>
                <a:cs typeface="Arial" panose="020B0604020202020204" pitchFamily="34" charset="0"/>
              </a:rPr>
              <a:t>Coggle	</a:t>
            </a:r>
            <a:r>
              <a:rPr lang="de" dirty="0"/>
              <a:t>				</a:t>
            </a:r>
          </a:p>
        </p:txBody>
      </p:sp>
      <p:pic>
        <p:nvPicPr>
          <p:cNvPr id="212" name="Shape 212" descr="OER_Camp_Kln_2017_.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87624" y="1101647"/>
            <a:ext cx="7956376" cy="3542846"/>
          </a:xfrm>
          <a:prstGeom prst="rect">
            <a:avLst/>
          </a:prstGeom>
          <a:noFill/>
          <a:ln>
            <a:noFill/>
          </a:ln>
        </p:spPr>
      </p:pic>
      <p:sp>
        <p:nvSpPr>
          <p:cNvPr id="5" name="Shape 226"/>
          <p:cNvSpPr txBox="1"/>
          <p:nvPr/>
        </p:nvSpPr>
        <p:spPr>
          <a:xfrm>
            <a:off x="1043608" y="4529479"/>
            <a:ext cx="1378500" cy="3510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DE" sz="800" dirty="0">
                <a:solidFill>
                  <a:schemeClr val="bg1">
                    <a:lumMod val="50000"/>
                  </a:schemeClr>
                </a:solidFill>
                <a:hlinkClick r:id="rId4"/>
              </a:rPr>
              <a:t>https://coggle.it</a:t>
            </a:r>
            <a:r>
              <a:rPr lang="de-DE" sz="800" dirty="0" smtClean="0">
                <a:solidFill>
                  <a:schemeClr val="bg1">
                    <a:lumMod val="50000"/>
                  </a:schemeClr>
                </a:solidFill>
                <a:hlinkClick r:id="rId4"/>
              </a:rPr>
              <a:t>/</a:t>
            </a:r>
            <a:r>
              <a:rPr lang="de-DE" sz="800" dirty="0" smtClean="0">
                <a:solidFill>
                  <a:schemeClr val="bg1">
                    <a:lumMod val="50000"/>
                  </a:schemeClr>
                </a:solidFill>
              </a:rPr>
              <a:t> </a:t>
            </a:r>
            <a:endParaRPr lang="de-DE" sz="800" dirty="0">
              <a:solidFill>
                <a:schemeClr val="bg1">
                  <a:lumMod val="50000"/>
                </a:schemeClr>
              </a:solidFill>
            </a:endParaRPr>
          </a:p>
          <a:p>
            <a:r>
              <a:rPr lang="de" sz="800" dirty="0" smtClean="0">
                <a:solidFill>
                  <a:schemeClr val="bg1">
                    <a:lumMod val="50000"/>
                  </a:schemeClr>
                </a:solidFill>
              </a:rPr>
              <a:t> </a:t>
            </a:r>
            <a:endParaRPr lang="de" sz="800" dirty="0">
              <a:solidFill>
                <a:schemeClr val="bg1">
                  <a:lumMod val="50000"/>
                </a:schemeClr>
              </a:solidFill>
            </a:endParaRPr>
          </a:p>
        </p:txBody>
      </p:sp>
      <p:sp>
        <p:nvSpPr>
          <p:cNvPr id="6"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7"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11</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69441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p:spPr>
        <p:txBody>
          <a:bodyPr vert="horz" lIns="91425" tIns="91425" rIns="91425" bIns="91425" rtlCol="0" anchor="t" anchorCtr="0">
            <a:noAutofit/>
          </a:bodyPr>
          <a:lstStyle/>
          <a:p>
            <a:r>
              <a:rPr lang="de" sz="3600" dirty="0">
                <a:solidFill>
                  <a:schemeClr val="bg2">
                    <a:lumMod val="10000"/>
                  </a:schemeClr>
                </a:solidFill>
              </a:rPr>
              <a:t>Coggle</a:t>
            </a:r>
          </a:p>
        </p:txBody>
      </p:sp>
      <p:sp>
        <p:nvSpPr>
          <p:cNvPr id="218" name="Shape 218"/>
          <p:cNvSpPr txBox="1"/>
          <p:nvPr/>
        </p:nvSpPr>
        <p:spPr>
          <a:xfrm>
            <a:off x="344409" y="1222800"/>
            <a:ext cx="8141100" cy="3644700"/>
          </a:xfrm>
          <a:prstGeom prst="rect">
            <a:avLst/>
          </a:prstGeom>
          <a:noFill/>
          <a:ln>
            <a:noFill/>
          </a:ln>
        </p:spPr>
        <p:txBody>
          <a:bodyPr lIns="91425" tIns="91425" rIns="91425" bIns="91425" anchor="t" anchorCtr="0">
            <a:noAutofit/>
          </a:bodyPr>
          <a:lstStyle/>
          <a:p>
            <a:pPr>
              <a:lnSpc>
                <a:spcPct val="115000"/>
              </a:lnSpc>
              <a:spcAft>
                <a:spcPts val="1600"/>
              </a:spcAft>
              <a:buClr>
                <a:srgbClr val="000000"/>
              </a:buClr>
              <a:buSzPct val="45833"/>
            </a:pPr>
            <a:r>
              <a:rPr lang="de" sz="2400" b="1" dirty="0">
                <a:solidFill>
                  <a:schemeClr val="bg2">
                    <a:lumMod val="10000"/>
                  </a:schemeClr>
                </a:solidFill>
                <a:latin typeface="Arial" panose="020B0604020202020204" pitchFamily="34" charset="0"/>
                <a:cs typeface="Arial" panose="020B0604020202020204" pitchFamily="34" charset="0"/>
              </a:rPr>
              <a:t>Clouddienst für Mindmaps</a:t>
            </a:r>
          </a:p>
          <a:p>
            <a:pPr marL="457189" indent="-342892">
              <a:lnSpc>
                <a:spcPct val="150000"/>
              </a:lnSpc>
              <a:spcAft>
                <a:spcPts val="1600"/>
              </a:spcAft>
              <a:buClr>
                <a:srgbClr val="000000"/>
              </a:buClr>
              <a:buSzPct val="100000"/>
              <a:buFont typeface="Arial"/>
              <a:buChar char="-"/>
            </a:pPr>
            <a:r>
              <a:rPr lang="de" sz="2100" dirty="0">
                <a:solidFill>
                  <a:schemeClr val="bg2">
                    <a:lumMod val="10000"/>
                  </a:schemeClr>
                </a:solidFill>
                <a:latin typeface="Arial" panose="020B0604020202020204" pitchFamily="34" charset="0"/>
                <a:cs typeface="Arial" panose="020B0604020202020204" pitchFamily="34" charset="0"/>
              </a:rPr>
              <a:t>rudimentäre Benutzeroberfläche</a:t>
            </a:r>
          </a:p>
          <a:p>
            <a:pPr marL="457189" indent="-342892">
              <a:lnSpc>
                <a:spcPct val="150000"/>
              </a:lnSpc>
              <a:spcAft>
                <a:spcPts val="1600"/>
              </a:spcAft>
              <a:buClr>
                <a:srgbClr val="000000"/>
              </a:buClr>
              <a:buSzPct val="100000"/>
              <a:buFont typeface="Arial"/>
              <a:buChar char="-"/>
            </a:pPr>
            <a:r>
              <a:rPr lang="de" sz="2100" dirty="0">
                <a:solidFill>
                  <a:schemeClr val="bg2">
                    <a:lumMod val="10000"/>
                  </a:schemeClr>
                </a:solidFill>
                <a:latin typeface="Arial" panose="020B0604020202020204" pitchFamily="34" charset="0"/>
                <a:cs typeface="Arial" panose="020B0604020202020204" pitchFamily="34" charset="0"/>
              </a:rPr>
              <a:t>einfache Editierung</a:t>
            </a:r>
          </a:p>
          <a:p>
            <a:pPr marL="457189" indent="-342892">
              <a:lnSpc>
                <a:spcPct val="150000"/>
              </a:lnSpc>
              <a:spcAft>
                <a:spcPts val="1600"/>
              </a:spcAft>
              <a:buClr>
                <a:srgbClr val="000000"/>
              </a:buClr>
              <a:buSzPct val="100000"/>
              <a:buFont typeface="Arial"/>
              <a:buChar char="-"/>
            </a:pPr>
            <a:r>
              <a:rPr lang="de" sz="2100" dirty="0">
                <a:solidFill>
                  <a:schemeClr val="bg2">
                    <a:lumMod val="10000"/>
                  </a:schemeClr>
                </a:solidFill>
                <a:latin typeface="Arial" panose="020B0604020202020204" pitchFamily="34" charset="0"/>
                <a:cs typeface="Arial" panose="020B0604020202020204" pitchFamily="34" charset="0"/>
              </a:rPr>
              <a:t>3 Coggles frei</a:t>
            </a:r>
          </a:p>
          <a:p>
            <a:pPr marL="457189" indent="-342892">
              <a:lnSpc>
                <a:spcPct val="150000"/>
              </a:lnSpc>
              <a:spcAft>
                <a:spcPts val="1600"/>
              </a:spcAft>
              <a:buClr>
                <a:srgbClr val="000000"/>
              </a:buClr>
              <a:buSzPct val="100000"/>
              <a:buFont typeface="Arial"/>
              <a:buChar char="-"/>
            </a:pPr>
            <a:r>
              <a:rPr lang="de" sz="2100" dirty="0" smtClean="0">
                <a:solidFill>
                  <a:schemeClr val="bg2">
                    <a:lumMod val="10000"/>
                  </a:schemeClr>
                </a:solidFill>
                <a:latin typeface="Arial" panose="020B0604020202020204" pitchFamily="34" charset="0"/>
                <a:cs typeface="Arial" panose="020B0604020202020204" pitchFamily="34" charset="0"/>
              </a:rPr>
              <a:t>Download </a:t>
            </a:r>
            <a:r>
              <a:rPr lang="de" sz="2100" dirty="0">
                <a:solidFill>
                  <a:schemeClr val="bg2">
                    <a:lumMod val="10000"/>
                  </a:schemeClr>
                </a:solidFill>
                <a:latin typeface="Arial" panose="020B0604020202020204" pitchFamily="34" charset="0"/>
                <a:cs typeface="Arial" panose="020B0604020202020204" pitchFamily="34" charset="0"/>
              </a:rPr>
              <a:t>als PNG oder PDF</a:t>
            </a:r>
          </a:p>
        </p:txBody>
      </p:sp>
      <p:pic>
        <p:nvPicPr>
          <p:cNvPr id="219" name="Shape 2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52120" y="1211225"/>
            <a:ext cx="2449076" cy="1558824"/>
          </a:xfrm>
          <a:prstGeom prst="rect">
            <a:avLst/>
          </a:prstGeom>
          <a:noFill/>
          <a:ln>
            <a:noFill/>
          </a:ln>
        </p:spPr>
      </p:pic>
      <p:sp>
        <p:nvSpPr>
          <p:cNvPr id="5" name="Shape 226"/>
          <p:cNvSpPr txBox="1"/>
          <p:nvPr/>
        </p:nvSpPr>
        <p:spPr>
          <a:xfrm>
            <a:off x="5580112" y="2698809"/>
            <a:ext cx="1378500" cy="3510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DE" sz="800" dirty="0">
                <a:solidFill>
                  <a:schemeClr val="bg1">
                    <a:lumMod val="50000"/>
                  </a:schemeClr>
                </a:solidFill>
                <a:hlinkClick r:id="rId4"/>
              </a:rPr>
              <a:t>https://coggle.it</a:t>
            </a:r>
            <a:r>
              <a:rPr lang="de-DE" sz="800" dirty="0" smtClean="0">
                <a:solidFill>
                  <a:schemeClr val="bg1">
                    <a:lumMod val="50000"/>
                  </a:schemeClr>
                </a:solidFill>
                <a:hlinkClick r:id="rId4"/>
              </a:rPr>
              <a:t>/</a:t>
            </a:r>
            <a:r>
              <a:rPr lang="de-DE" sz="800" dirty="0" smtClean="0">
                <a:solidFill>
                  <a:schemeClr val="bg1">
                    <a:lumMod val="50000"/>
                  </a:schemeClr>
                </a:solidFill>
              </a:rPr>
              <a:t> </a:t>
            </a:r>
            <a:endParaRPr lang="de-DE" sz="800" dirty="0">
              <a:solidFill>
                <a:schemeClr val="bg1">
                  <a:lumMod val="50000"/>
                </a:schemeClr>
              </a:solidFill>
            </a:endParaRPr>
          </a:p>
          <a:p>
            <a:r>
              <a:rPr lang="de" sz="800" dirty="0" smtClean="0">
                <a:solidFill>
                  <a:schemeClr val="bg1">
                    <a:lumMod val="50000"/>
                  </a:schemeClr>
                </a:solidFill>
              </a:rPr>
              <a:t> </a:t>
            </a:r>
            <a:endParaRPr lang="de" sz="800" dirty="0">
              <a:solidFill>
                <a:schemeClr val="bg1">
                  <a:lumMod val="50000"/>
                </a:schemeClr>
              </a:solidFill>
            </a:endParaRPr>
          </a:p>
        </p:txBody>
      </p:sp>
      <p:sp>
        <p:nvSpPr>
          <p:cNvPr id="6"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7"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12</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91739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700" y="334728"/>
            <a:ext cx="8520600" cy="572700"/>
          </a:xfrm>
        </p:spPr>
        <p:txBody>
          <a:bodyPr>
            <a:noAutofit/>
          </a:bodyPr>
          <a:lstStyle/>
          <a:p>
            <a:r>
              <a:rPr lang="de-DE" sz="3600" dirty="0" err="1">
                <a:solidFill>
                  <a:schemeClr val="bg2">
                    <a:lumMod val="10000"/>
                  </a:schemeClr>
                </a:solidFill>
                <a:latin typeface="Arial" panose="020B0604020202020204" pitchFamily="34" charset="0"/>
                <a:cs typeface="Arial" panose="020B0604020202020204" pitchFamily="34" charset="0"/>
              </a:rPr>
              <a:t>Etherpads</a:t>
            </a:r>
            <a:endParaRPr lang="de-DE" sz="3600" dirty="0">
              <a:solidFill>
                <a:schemeClr val="bg2">
                  <a:lumMod val="10000"/>
                </a:schemeClr>
              </a:solidFill>
              <a:latin typeface="Arial" panose="020B0604020202020204" pitchFamily="34" charset="0"/>
              <a:cs typeface="Arial" panose="020B0604020202020204" pitchFamily="34" charset="0"/>
            </a:endParaRPr>
          </a:p>
        </p:txBody>
      </p:sp>
      <p:pic>
        <p:nvPicPr>
          <p:cNvPr id="4" name="Grafi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31840" y="907429"/>
            <a:ext cx="5531086" cy="3142028"/>
          </a:xfrm>
          <a:prstGeom prst="rect">
            <a:avLst/>
          </a:prstGeom>
        </p:spPr>
      </p:pic>
      <p:sp>
        <p:nvSpPr>
          <p:cNvPr id="3" name="Textplatzhalter 2"/>
          <p:cNvSpPr>
            <a:spLocks noGrp="1"/>
          </p:cNvSpPr>
          <p:nvPr>
            <p:ph type="body" idx="1"/>
          </p:nvPr>
        </p:nvSpPr>
        <p:spPr>
          <a:xfrm>
            <a:off x="311700" y="4155926"/>
            <a:ext cx="4590083" cy="1163506"/>
          </a:xfrm>
        </p:spPr>
        <p:txBody>
          <a:bodyPr>
            <a:normAutofit/>
          </a:bodyPr>
          <a:lstStyle/>
          <a:p>
            <a:r>
              <a:rPr lang="en-US" sz="2000" dirty="0" err="1"/>
              <a:t>Etherpad</a:t>
            </a:r>
            <a:r>
              <a:rPr lang="en-US" sz="2000" dirty="0"/>
              <a:t>: </a:t>
            </a:r>
            <a:r>
              <a:rPr lang="en-US" sz="2000" dirty="0">
                <a:hlinkClick r:id="rId3"/>
              </a:rPr>
              <a:t>http://etherpad.org/</a:t>
            </a:r>
            <a:endParaRPr lang="en-US" sz="2000" dirty="0"/>
          </a:p>
          <a:p>
            <a:r>
              <a:rPr lang="en-US" sz="2000" dirty="0" err="1"/>
              <a:t>Medienpad</a:t>
            </a:r>
            <a:r>
              <a:rPr lang="en-US" sz="2000" dirty="0"/>
              <a:t>: </a:t>
            </a:r>
            <a:r>
              <a:rPr lang="en-US" sz="2000" dirty="0">
                <a:hlinkClick r:id="rId4"/>
              </a:rPr>
              <a:t>https://medienpad.de/</a:t>
            </a:r>
            <a:endParaRPr lang="en-US" sz="2000" dirty="0"/>
          </a:p>
          <a:p>
            <a:endParaRPr lang="de-DE" sz="2000" dirty="0"/>
          </a:p>
        </p:txBody>
      </p:sp>
      <p:sp>
        <p:nvSpPr>
          <p:cNvPr id="5"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6"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dirty="0" smtClean="0"/>
              <a:t>13</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2619887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b="1" dirty="0" smtClean="0">
                <a:solidFill>
                  <a:schemeClr val="bg2">
                    <a:lumMod val="10000"/>
                  </a:schemeClr>
                </a:solidFill>
              </a:rPr>
              <a:t>Stimmungsbilder und Meinungen</a:t>
            </a:r>
            <a:endParaRPr lang="de-DE" sz="3600" b="1" dirty="0">
              <a:solidFill>
                <a:schemeClr val="bg2">
                  <a:lumMod val="10000"/>
                </a:schemeClr>
              </a:solidFill>
            </a:endParaRPr>
          </a:p>
        </p:txBody>
      </p:sp>
      <p:pic>
        <p:nvPicPr>
          <p:cNvPr id="4" name="Grafi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544" y="1328688"/>
            <a:ext cx="5503762" cy="2902543"/>
          </a:xfrm>
          <a:prstGeom prst="rect">
            <a:avLst/>
          </a:prstGeom>
        </p:spPr>
      </p:pic>
      <p:sp>
        <p:nvSpPr>
          <p:cNvPr id="3" name="Textplatzhalter 2"/>
          <p:cNvSpPr>
            <a:spLocks noGrp="1"/>
          </p:cNvSpPr>
          <p:nvPr>
            <p:ph type="body" idx="1"/>
          </p:nvPr>
        </p:nvSpPr>
        <p:spPr>
          <a:xfrm>
            <a:off x="3219425" y="4299942"/>
            <a:ext cx="5375040" cy="2520309"/>
          </a:xfrm>
        </p:spPr>
        <p:txBody>
          <a:bodyPr/>
          <a:lstStyle/>
          <a:p>
            <a:r>
              <a:rPr lang="de-DE" sz="2000" dirty="0" smtClean="0">
                <a:hlinkClick r:id="rId3"/>
              </a:rPr>
              <a:t>https</a:t>
            </a:r>
            <a:r>
              <a:rPr lang="de-DE" sz="2000" dirty="0">
                <a:hlinkClick r:id="rId3"/>
              </a:rPr>
              <a:t>://</a:t>
            </a:r>
            <a:r>
              <a:rPr lang="de-DE" sz="2000" dirty="0" smtClean="0">
                <a:hlinkClick r:id="rId3"/>
              </a:rPr>
              <a:t>www.mentimeter.com</a:t>
            </a:r>
            <a:endParaRPr lang="de-DE" sz="2000" dirty="0" smtClean="0"/>
          </a:p>
          <a:p>
            <a:r>
              <a:rPr lang="de-DE" sz="2000" dirty="0">
                <a:hlinkClick r:id="rId4"/>
              </a:rPr>
              <a:t>https://www.polleverywhere.com</a:t>
            </a:r>
            <a:r>
              <a:rPr lang="de-DE" sz="2000" dirty="0" smtClean="0">
                <a:hlinkClick r:id="rId4"/>
              </a:rPr>
              <a:t>/</a:t>
            </a:r>
            <a:endParaRPr lang="de-DE" dirty="0"/>
          </a:p>
        </p:txBody>
      </p:sp>
      <p:sp>
        <p:nvSpPr>
          <p:cNvPr id="5" name="Textfeld 4"/>
          <p:cNvSpPr txBox="1"/>
          <p:nvPr/>
        </p:nvSpPr>
        <p:spPr>
          <a:xfrm>
            <a:off x="395536" y="4214537"/>
            <a:ext cx="1782860" cy="423193"/>
          </a:xfrm>
          <a:prstGeom prst="rect">
            <a:avLst/>
          </a:prstGeom>
          <a:noFill/>
        </p:spPr>
        <p:txBody>
          <a:bodyPr wrap="none" rtlCol="0">
            <a:spAutoFit/>
          </a:bodyPr>
          <a:lstStyle/>
          <a:p>
            <a:r>
              <a:rPr lang="de-DE" sz="800" dirty="0">
                <a:solidFill>
                  <a:schemeClr val="bg1">
                    <a:lumMod val="50000"/>
                  </a:schemeClr>
                </a:solidFill>
              </a:rPr>
              <a:t>Quelle: </a:t>
            </a:r>
            <a:r>
              <a:rPr lang="de-DE" sz="800" dirty="0">
                <a:solidFill>
                  <a:schemeClr val="bg1">
                    <a:lumMod val="50000"/>
                  </a:schemeClr>
                </a:solidFill>
                <a:hlinkClick r:id="rId3"/>
              </a:rPr>
              <a:t>https://www.mentimeter.com</a:t>
            </a:r>
            <a:endParaRPr lang="de-DE" sz="800" dirty="0">
              <a:solidFill>
                <a:schemeClr val="bg1">
                  <a:lumMod val="50000"/>
                </a:schemeClr>
              </a:solidFill>
            </a:endParaRPr>
          </a:p>
          <a:p>
            <a:endParaRPr lang="de-DE" sz="1350" dirty="0"/>
          </a:p>
        </p:txBody>
      </p:sp>
      <p:sp>
        <p:nvSpPr>
          <p:cNvPr id="6"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7" name="Foliennummernplatzhalter 5"/>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lvl1pPr algn="r">
              <a:defRPr sz="800" b="1">
                <a:solidFill>
                  <a:srgbClr val="FFFFFF"/>
                </a:solidFill>
                <a:latin typeface="Arial"/>
                <a:cs typeface="Arial"/>
              </a:defRPr>
            </a:lvl1pPr>
          </a:lstStyle>
          <a:p>
            <a:r>
              <a:rPr lang="de-DE" dirty="0" smtClean="0"/>
              <a:t>14</a:t>
            </a:r>
            <a:endParaRPr lang="de-DE" dirty="0"/>
          </a:p>
        </p:txBody>
      </p:sp>
    </p:spTree>
    <p:extLst>
      <p:ext uri="{BB962C8B-B14F-4D97-AF65-F5344CB8AC3E}">
        <p14:creationId xmlns:p14="http://schemas.microsoft.com/office/powerpoint/2010/main" val="252731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267494"/>
            <a:ext cx="8770800" cy="572700"/>
          </a:xfrm>
          <a:prstGeom prst="rect">
            <a:avLst/>
          </a:prstGeom>
        </p:spPr>
        <p:txBody>
          <a:bodyPr vert="horz" lIns="91425" tIns="91425" rIns="91425" bIns="91425" rtlCol="0" anchor="t" anchorCtr="0">
            <a:noAutofit/>
          </a:bodyPr>
          <a:lstStyle/>
          <a:p>
            <a:r>
              <a:rPr lang="de" sz="2800" dirty="0">
                <a:solidFill>
                  <a:schemeClr val="bg2">
                    <a:lumMod val="10000"/>
                  </a:schemeClr>
                </a:solidFill>
                <a:latin typeface="Arial" panose="020B0604020202020204" pitchFamily="34" charset="0"/>
                <a:cs typeface="Arial" panose="020B0604020202020204" pitchFamily="34" charset="0"/>
              </a:rPr>
              <a:t>Wortwolken</a:t>
            </a:r>
            <a:r>
              <a:rPr lang="de" dirty="0"/>
              <a:t>				</a:t>
            </a:r>
            <a:r>
              <a:rPr lang="de" sz="2000" dirty="0"/>
              <a:t>	</a:t>
            </a:r>
            <a:r>
              <a:rPr lang="de" dirty="0"/>
              <a:t>			</a:t>
            </a:r>
          </a:p>
        </p:txBody>
      </p:sp>
      <p:sp>
        <p:nvSpPr>
          <p:cNvPr id="190" name="Shape 190"/>
          <p:cNvSpPr txBox="1"/>
          <p:nvPr/>
        </p:nvSpPr>
        <p:spPr>
          <a:xfrm>
            <a:off x="3415019" y="4663297"/>
            <a:ext cx="1615800" cy="4143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 sz="800" dirty="0">
                <a:solidFill>
                  <a:schemeClr val="bg1">
                    <a:lumMod val="50000"/>
                  </a:schemeClr>
                </a:solidFill>
                <a:hlinkClick r:id="rId3"/>
              </a:rPr>
              <a:t>www.wortwolken.com/</a:t>
            </a:r>
            <a:endParaRPr lang="de" sz="800" dirty="0">
              <a:solidFill>
                <a:schemeClr val="bg1">
                  <a:lumMod val="50000"/>
                </a:schemeClr>
              </a:solidFill>
            </a:endParaRPr>
          </a:p>
        </p:txBody>
      </p:sp>
      <p:pic>
        <p:nvPicPr>
          <p:cNvPr id="2" name="Grafik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91880" y="1086313"/>
            <a:ext cx="4490650" cy="3627676"/>
          </a:xfrm>
          <a:prstGeom prst="rect">
            <a:avLst/>
          </a:prstGeom>
        </p:spPr>
      </p:pic>
      <p:sp>
        <p:nvSpPr>
          <p:cNvPr id="3" name="Textfeld 2"/>
          <p:cNvSpPr txBox="1"/>
          <p:nvPr/>
        </p:nvSpPr>
        <p:spPr>
          <a:xfrm>
            <a:off x="425397" y="4529323"/>
            <a:ext cx="2954655" cy="369332"/>
          </a:xfrm>
          <a:prstGeom prst="rect">
            <a:avLst/>
          </a:prstGeom>
          <a:noFill/>
        </p:spPr>
        <p:txBody>
          <a:bodyPr wrap="none" rtlCol="0">
            <a:spAutoFit/>
          </a:bodyPr>
          <a:lstStyle/>
          <a:p>
            <a:r>
              <a:rPr lang="de" dirty="0">
                <a:hlinkClick r:id="rId5"/>
              </a:rPr>
              <a:t>www.wortwolken.com</a:t>
            </a:r>
            <a:r>
              <a:rPr lang="de" dirty="0" smtClean="0">
                <a:hlinkClick r:id="rId5"/>
              </a:rPr>
              <a:t>/</a:t>
            </a:r>
            <a:r>
              <a:rPr lang="de" dirty="0"/>
              <a:t>		</a:t>
            </a:r>
            <a:endParaRPr lang="de-DE" dirty="0"/>
          </a:p>
        </p:txBody>
      </p:sp>
      <p:sp>
        <p:nvSpPr>
          <p:cNvPr id="6"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9"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dirty="0" smtClean="0"/>
              <a:t>15</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1025937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prstGeom prst="rect">
            <a:avLst/>
          </a:prstGeom>
        </p:spPr>
        <p:txBody>
          <a:bodyPr vert="horz" lIns="91425" tIns="91425" rIns="91425" bIns="91425" rtlCol="0" anchor="t" anchorCtr="0">
            <a:noAutofit/>
          </a:bodyPr>
          <a:lstStyle/>
          <a:p>
            <a:r>
              <a:rPr lang="de" sz="2800" dirty="0">
                <a:solidFill>
                  <a:schemeClr val="bg2">
                    <a:lumMod val="10000"/>
                  </a:schemeClr>
                </a:solidFill>
                <a:latin typeface="Arial" panose="020B0604020202020204" pitchFamily="34" charset="0"/>
                <a:cs typeface="Arial" panose="020B0604020202020204" pitchFamily="34" charset="0"/>
              </a:rPr>
              <a:t>WordArt</a:t>
            </a:r>
          </a:p>
        </p:txBody>
      </p:sp>
      <p:sp>
        <p:nvSpPr>
          <p:cNvPr id="196" name="Shape 196"/>
          <p:cNvSpPr txBox="1">
            <a:spLocks noGrp="1"/>
          </p:cNvSpPr>
          <p:nvPr>
            <p:ph type="body" idx="1"/>
          </p:nvPr>
        </p:nvSpPr>
        <p:spPr>
          <a:xfrm>
            <a:off x="83848" y="987574"/>
            <a:ext cx="8520600" cy="3416400"/>
          </a:xfrm>
          <a:prstGeom prst="rect">
            <a:avLst/>
          </a:prstGeom>
        </p:spPr>
        <p:txBody>
          <a:bodyPr vert="horz" lIns="91425" tIns="91425" rIns="91425" bIns="91425" rtlCol="0" anchor="t" anchorCtr="0">
            <a:noAutofit/>
          </a:bodyPr>
          <a:lstStyle/>
          <a:p>
            <a:pPr marL="571494" indent="-342900">
              <a:lnSpc>
                <a:spcPct val="150000"/>
              </a:lnSpc>
              <a:buClr>
                <a:srgbClr val="000000"/>
              </a:buClr>
              <a:buFont typeface="Symbol" panose="05050102010706020507" pitchFamily="18" charset="2"/>
              <a:buChar char="-"/>
            </a:pPr>
            <a:r>
              <a:rPr lang="de" sz="2000" dirty="0">
                <a:solidFill>
                  <a:srgbClr val="000000"/>
                </a:solidFill>
                <a:latin typeface="Arial"/>
                <a:ea typeface="Arial"/>
                <a:cs typeface="Arial"/>
                <a:sym typeface="Arial"/>
              </a:rPr>
              <a:t>kostenlose Anmeldung</a:t>
            </a:r>
          </a:p>
          <a:p>
            <a:pPr marL="571494" indent="-342900">
              <a:lnSpc>
                <a:spcPct val="150000"/>
              </a:lnSpc>
              <a:buClr>
                <a:srgbClr val="000000"/>
              </a:buClr>
              <a:buFont typeface="Symbol" panose="05050102010706020507" pitchFamily="18" charset="2"/>
              <a:buChar char="-"/>
            </a:pPr>
            <a:r>
              <a:rPr lang="de" sz="2000" dirty="0">
                <a:solidFill>
                  <a:srgbClr val="000000"/>
                </a:solidFill>
                <a:latin typeface="Arial"/>
                <a:ea typeface="Arial"/>
                <a:cs typeface="Arial"/>
                <a:sym typeface="Arial"/>
              </a:rPr>
              <a:t>viele Konfigurationsmöglichkeiten</a:t>
            </a:r>
          </a:p>
          <a:p>
            <a:pPr marL="571494" indent="-342900">
              <a:lnSpc>
                <a:spcPct val="150000"/>
              </a:lnSpc>
              <a:buClr>
                <a:srgbClr val="000000"/>
              </a:buClr>
              <a:buFont typeface="Symbol" panose="05050102010706020507" pitchFamily="18" charset="2"/>
              <a:buChar char="-"/>
            </a:pPr>
            <a:r>
              <a:rPr lang="de" sz="2000" dirty="0">
                <a:solidFill>
                  <a:srgbClr val="000000"/>
                </a:solidFill>
                <a:latin typeface="Arial"/>
                <a:ea typeface="Arial"/>
                <a:cs typeface="Arial"/>
                <a:sym typeface="Arial"/>
              </a:rPr>
              <a:t>Download als </a:t>
            </a:r>
            <a:r>
              <a:rPr lang="de" sz="2000" dirty="0" smtClean="0">
                <a:solidFill>
                  <a:srgbClr val="000000"/>
                </a:solidFill>
                <a:latin typeface="Arial"/>
                <a:ea typeface="Arial"/>
                <a:cs typeface="Arial"/>
                <a:sym typeface="Arial"/>
              </a:rPr>
              <a:t>JPG/PDF/PNG</a:t>
            </a:r>
            <a:endParaRPr lang="de" sz="2000" dirty="0">
              <a:solidFill>
                <a:srgbClr val="000000"/>
              </a:solidFill>
              <a:latin typeface="Arial"/>
              <a:ea typeface="Arial"/>
              <a:cs typeface="Arial"/>
              <a:sym typeface="Arial"/>
            </a:endParaRPr>
          </a:p>
          <a:p>
            <a:pPr>
              <a:buNone/>
            </a:pPr>
            <a:endParaRPr dirty="0">
              <a:solidFill>
                <a:srgbClr val="000000"/>
              </a:solidFill>
              <a:latin typeface="Arial"/>
              <a:ea typeface="Arial"/>
              <a:cs typeface="Arial"/>
              <a:sym typeface="Arial"/>
            </a:endParaRPr>
          </a:p>
          <a:p>
            <a:pPr>
              <a:buNone/>
            </a:pPr>
            <a:endParaRPr dirty="0"/>
          </a:p>
        </p:txBody>
      </p:sp>
      <p:pic>
        <p:nvPicPr>
          <p:cNvPr id="197" name="Shape 197" descr="Word Art 1(3).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46289" y="433717"/>
            <a:ext cx="4162215" cy="4233453"/>
          </a:xfrm>
          <a:prstGeom prst="rect">
            <a:avLst/>
          </a:prstGeom>
          <a:noFill/>
          <a:ln>
            <a:noFill/>
          </a:ln>
        </p:spPr>
      </p:pic>
      <p:pic>
        <p:nvPicPr>
          <p:cNvPr id="198" name="Shape 198" descr="Word Art 1(4).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09755" y="2860126"/>
            <a:ext cx="2244950" cy="2283375"/>
          </a:xfrm>
          <a:prstGeom prst="rect">
            <a:avLst/>
          </a:prstGeom>
          <a:noFill/>
          <a:ln>
            <a:noFill/>
          </a:ln>
        </p:spPr>
      </p:pic>
      <p:sp>
        <p:nvSpPr>
          <p:cNvPr id="6"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7"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16</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220776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prstGeom prst="rect">
            <a:avLst/>
          </a:prstGeom>
        </p:spPr>
        <p:txBody>
          <a:bodyPr vert="horz" lIns="91425" tIns="91425" rIns="91425" bIns="91425" rtlCol="0" anchor="t" anchorCtr="0">
            <a:noAutofit/>
          </a:bodyPr>
          <a:lstStyle/>
          <a:p>
            <a:r>
              <a:rPr lang="de" sz="2800" dirty="0">
                <a:solidFill>
                  <a:schemeClr val="bg2">
                    <a:lumMod val="10000"/>
                  </a:schemeClr>
                </a:solidFill>
                <a:latin typeface="Arial" panose="020B0604020202020204" pitchFamily="34" charset="0"/>
                <a:cs typeface="Arial" panose="020B0604020202020204" pitchFamily="34" charset="0"/>
              </a:rPr>
              <a:t>App-Alternative: </a:t>
            </a:r>
            <a:br>
              <a:rPr lang="de" sz="2800" dirty="0">
                <a:solidFill>
                  <a:schemeClr val="bg2">
                    <a:lumMod val="10000"/>
                  </a:schemeClr>
                </a:solidFill>
                <a:latin typeface="Arial" panose="020B0604020202020204" pitchFamily="34" charset="0"/>
                <a:cs typeface="Arial" panose="020B0604020202020204" pitchFamily="34" charset="0"/>
              </a:rPr>
            </a:br>
            <a:r>
              <a:rPr lang="de" sz="2800" dirty="0">
                <a:solidFill>
                  <a:schemeClr val="bg2">
                    <a:lumMod val="10000"/>
                  </a:schemeClr>
                </a:solidFill>
                <a:latin typeface="Arial" panose="020B0604020202020204" pitchFamily="34" charset="0"/>
                <a:cs typeface="Arial" panose="020B0604020202020204" pitchFamily="34" charset="0"/>
              </a:rPr>
              <a:t>WordPack</a:t>
            </a:r>
          </a:p>
        </p:txBody>
      </p:sp>
      <p:pic>
        <p:nvPicPr>
          <p:cNvPr id="204" name="Shape 20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476952" y="731375"/>
            <a:ext cx="4123675" cy="3928700"/>
          </a:xfrm>
          <a:prstGeom prst="rect">
            <a:avLst/>
          </a:prstGeom>
          <a:noFill/>
          <a:ln>
            <a:noFill/>
          </a:ln>
        </p:spPr>
      </p:pic>
      <p:sp>
        <p:nvSpPr>
          <p:cNvPr id="205" name="Shape 205"/>
          <p:cNvSpPr txBox="1"/>
          <p:nvPr/>
        </p:nvSpPr>
        <p:spPr>
          <a:xfrm>
            <a:off x="6099800" y="4961050"/>
            <a:ext cx="3000000" cy="152400"/>
          </a:xfrm>
          <a:prstGeom prst="rect">
            <a:avLst/>
          </a:prstGeom>
          <a:noFill/>
          <a:ln>
            <a:noFill/>
          </a:ln>
        </p:spPr>
        <p:txBody>
          <a:bodyPr lIns="91425" tIns="91425" rIns="91425" bIns="91425" anchor="ctr" anchorCtr="0">
            <a:noAutofit/>
          </a:bodyPr>
          <a:lstStyle/>
          <a:p>
            <a:endParaRPr lang="de" sz="700" dirty="0"/>
          </a:p>
        </p:txBody>
      </p:sp>
      <p:sp>
        <p:nvSpPr>
          <p:cNvPr id="206" name="Shape 206"/>
          <p:cNvSpPr txBox="1"/>
          <p:nvPr/>
        </p:nvSpPr>
        <p:spPr>
          <a:xfrm>
            <a:off x="3476456" y="4701625"/>
            <a:ext cx="4104456" cy="2448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a:t>
            </a:r>
            <a:r>
              <a:rPr lang="de" sz="800" dirty="0">
                <a:solidFill>
                  <a:schemeClr val="bg1">
                    <a:lumMod val="50000"/>
                  </a:schemeClr>
                </a:solidFill>
              </a:rPr>
              <a:t>: </a:t>
            </a:r>
            <a:r>
              <a:rPr lang="de" sz="800" dirty="0">
                <a:solidFill>
                  <a:schemeClr val="bg1">
                    <a:lumMod val="50000"/>
                  </a:schemeClr>
                </a:solidFill>
                <a:hlinkClick r:id="rId4"/>
              </a:rPr>
              <a:t>https://itunes.apple.com/de/app/tagcloud/id540921415?mt=8</a:t>
            </a:r>
            <a:r>
              <a:rPr lang="de" sz="800" dirty="0">
                <a:solidFill>
                  <a:schemeClr val="bg1">
                    <a:lumMod val="50000"/>
                  </a:schemeClr>
                </a:solidFill>
              </a:rPr>
              <a:t> </a:t>
            </a:r>
          </a:p>
          <a:p>
            <a:r>
              <a:rPr lang="de" sz="800" dirty="0">
                <a:solidFill>
                  <a:schemeClr val="bg1">
                    <a:lumMod val="50000"/>
                  </a:schemeClr>
                </a:solidFill>
              </a:rPr>
              <a:t> </a:t>
            </a:r>
            <a:endParaRPr lang="de" sz="800" dirty="0">
              <a:solidFill>
                <a:schemeClr val="bg1">
                  <a:lumMod val="50000"/>
                </a:schemeClr>
              </a:solidFill>
            </a:endParaRPr>
          </a:p>
        </p:txBody>
      </p:sp>
      <p:sp>
        <p:nvSpPr>
          <p:cNvPr id="6"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7"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dirty="0" smtClean="0"/>
              <a:t>17</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3700627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Shape 165"/>
          <p:cNvSpPr txBox="1">
            <a:spLocks noGrp="1"/>
          </p:cNvSpPr>
          <p:nvPr>
            <p:ph type="title"/>
          </p:nvPr>
        </p:nvSpPr>
        <p:spPr>
          <a:xfrm>
            <a:off x="311700" y="267494"/>
            <a:ext cx="8520600" cy="572700"/>
          </a:xfrm>
          <a:prstGeom prst="rect">
            <a:avLst/>
          </a:prstGeom>
        </p:spPr>
        <p:txBody>
          <a:bodyPr vert="horz" lIns="91425" tIns="91425" rIns="91425" bIns="91425" rtlCol="0" anchor="t" anchorCtr="0">
            <a:noAutofit/>
          </a:bodyPr>
          <a:lstStyle/>
          <a:p>
            <a:r>
              <a:rPr lang="de" sz="3600" b="1" dirty="0" smtClean="0">
                <a:solidFill>
                  <a:schemeClr val="bg2">
                    <a:lumMod val="10000"/>
                  </a:schemeClr>
                </a:solidFill>
                <a:latin typeface="Arial" panose="020B0604020202020204" pitchFamily="34" charset="0"/>
                <a:cs typeface="Arial" panose="020B0604020202020204" pitchFamily="34" charset="0"/>
              </a:rPr>
              <a:t>Canva</a:t>
            </a:r>
            <a:r>
              <a:rPr lang="de" sz="3600" dirty="0" smtClean="0">
                <a:solidFill>
                  <a:schemeClr val="bg2">
                    <a:lumMod val="10000"/>
                  </a:schemeClr>
                </a:solidFill>
                <a:latin typeface="Arial" panose="020B0604020202020204" pitchFamily="34" charset="0"/>
                <a:cs typeface="Arial" panose="020B0604020202020204" pitchFamily="34" charset="0"/>
              </a:rPr>
              <a:t>			</a:t>
            </a:r>
            <a:r>
              <a:rPr lang="de" dirty="0" smtClean="0"/>
              <a:t>			</a:t>
            </a:r>
            <a:endParaRPr lang="de" u="sng" dirty="0">
              <a:solidFill>
                <a:schemeClr val="hlink"/>
              </a:solidFill>
              <a:hlinkClick r:id="rId3"/>
            </a:endParaRPr>
          </a:p>
        </p:txBody>
      </p:sp>
      <p:sp>
        <p:nvSpPr>
          <p:cNvPr id="166" name="Shape 166"/>
          <p:cNvSpPr txBox="1"/>
          <p:nvPr/>
        </p:nvSpPr>
        <p:spPr>
          <a:xfrm>
            <a:off x="452653" y="4659982"/>
            <a:ext cx="2508600" cy="2928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 sz="800" dirty="0">
                <a:solidFill>
                  <a:schemeClr val="bg1">
                    <a:lumMod val="50000"/>
                  </a:schemeClr>
                </a:solidFill>
                <a:hlinkClick r:id="rId3"/>
              </a:rPr>
              <a:t>https://canva.com</a:t>
            </a:r>
            <a:r>
              <a:rPr lang="de" sz="800" dirty="0">
                <a:solidFill>
                  <a:schemeClr val="bg1">
                    <a:lumMod val="50000"/>
                  </a:schemeClr>
                </a:solidFill>
              </a:rPr>
              <a:t> </a:t>
            </a:r>
          </a:p>
        </p:txBody>
      </p:sp>
      <p:pic>
        <p:nvPicPr>
          <p:cNvPr id="5" name="Shape 187">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9552" y="1142752"/>
            <a:ext cx="7128792" cy="3596507"/>
          </a:xfrm>
          <a:prstGeom prst="rect">
            <a:avLst/>
          </a:prstGeom>
          <a:noFill/>
          <a:ln>
            <a:noFill/>
          </a:ln>
        </p:spPr>
      </p:pic>
      <p:sp>
        <p:nvSpPr>
          <p:cNvPr id="6"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7"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dirty="0" smtClean="0"/>
              <a:t>18</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3066835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267494"/>
            <a:ext cx="8520600" cy="572700"/>
          </a:xfrm>
          <a:prstGeom prst="rect">
            <a:avLst/>
          </a:prstGeom>
        </p:spPr>
        <p:txBody>
          <a:bodyPr vert="horz" lIns="91425" tIns="91425" rIns="91425" bIns="91425" rtlCol="0" anchor="t" anchorCtr="0">
            <a:noAutofit/>
          </a:bodyPr>
          <a:lstStyle/>
          <a:p>
            <a:r>
              <a:rPr lang="de" sz="3600" b="1" dirty="0">
                <a:solidFill>
                  <a:schemeClr val="bg2">
                    <a:lumMod val="10000"/>
                  </a:schemeClr>
                </a:solidFill>
                <a:latin typeface="Arial" panose="020B0604020202020204" pitchFamily="34" charset="0"/>
                <a:cs typeface="Arial" panose="020B0604020202020204" pitchFamily="34" charset="0"/>
              </a:rPr>
              <a:t>Canva</a:t>
            </a:r>
            <a:r>
              <a:rPr lang="de" dirty="0"/>
              <a:t> </a:t>
            </a:r>
            <a:r>
              <a:rPr lang="de" dirty="0" smtClean="0"/>
              <a:t/>
            </a:r>
            <a:br>
              <a:rPr lang="de" dirty="0" smtClean="0"/>
            </a:br>
            <a:r>
              <a:rPr lang="de" sz="1800" dirty="0" smtClean="0"/>
              <a:t>eigene </a:t>
            </a:r>
            <a:r>
              <a:rPr lang="de" sz="1800" dirty="0"/>
              <a:t>Entwürfe nach fertigen Vorlagen erstellen</a:t>
            </a:r>
          </a:p>
        </p:txBody>
      </p:sp>
      <p:pic>
        <p:nvPicPr>
          <p:cNvPr id="173" name="Shape 17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44960" y="1549171"/>
            <a:ext cx="6336704" cy="3490138"/>
          </a:xfrm>
          <a:prstGeom prst="rect">
            <a:avLst/>
          </a:prstGeom>
          <a:noFill/>
          <a:ln>
            <a:noFill/>
          </a:ln>
        </p:spPr>
      </p:pic>
      <p:sp>
        <p:nvSpPr>
          <p:cNvPr id="174" name="Shape 174"/>
          <p:cNvSpPr txBox="1"/>
          <p:nvPr/>
        </p:nvSpPr>
        <p:spPr>
          <a:xfrm>
            <a:off x="103052" y="4832159"/>
            <a:ext cx="1400100" cy="4143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 sz="800" dirty="0">
                <a:solidFill>
                  <a:schemeClr val="bg1">
                    <a:lumMod val="50000"/>
                  </a:schemeClr>
                </a:solidFill>
                <a:hlinkClick r:id="rId4"/>
              </a:rPr>
              <a:t>https://canva.com</a:t>
            </a:r>
            <a:r>
              <a:rPr lang="de" sz="800" dirty="0">
                <a:solidFill>
                  <a:schemeClr val="bg1">
                    <a:lumMod val="50000"/>
                  </a:schemeClr>
                </a:solidFill>
              </a:rPr>
              <a:t> </a:t>
            </a:r>
          </a:p>
        </p:txBody>
      </p:sp>
      <p:sp>
        <p:nvSpPr>
          <p:cNvPr id="6" name="Fußzeilenplatzhalter 6"/>
          <p:cNvSpPr>
            <a:spLocks noGrp="1"/>
          </p:cNvSpPr>
          <p:nvPr>
            <p:ph type="ftr" sz="quarter" idx="3"/>
          </p:nvPr>
        </p:nvSpPr>
        <p:spPr>
          <a:xfrm>
            <a:off x="1523999" y="137666"/>
            <a:ext cx="5784305" cy="273844"/>
          </a:xfrm>
        </p:spPr>
        <p:txBody>
          <a:bodyPr/>
          <a:lstStyle/>
          <a:p>
            <a:r>
              <a:rPr lang="de-DE" dirty="0" smtClean="0"/>
              <a:t>Multimediatools – Möglichkeiten digitalen Lernens</a:t>
            </a:r>
            <a:endParaRPr lang="de-DE" dirty="0"/>
          </a:p>
        </p:txBody>
      </p:sp>
      <p:sp>
        <p:nvSpPr>
          <p:cNvPr id="7"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dirty="0" smtClean="0"/>
              <a:t>19</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2264313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00127"/>
            <a:ext cx="8229600" cy="857250"/>
          </a:xfrm>
        </p:spPr>
        <p:txBody>
          <a:bodyPr/>
          <a:lstStyle/>
          <a:p>
            <a:r>
              <a:rPr lang="de-DE" dirty="0" smtClean="0"/>
              <a:t>Inhalt</a:t>
            </a:r>
            <a:endParaRPr lang="de-DE" dirty="0"/>
          </a:p>
        </p:txBody>
      </p:sp>
      <p:sp>
        <p:nvSpPr>
          <p:cNvPr id="4" name="Textplatzhalter 3"/>
          <p:cNvSpPr>
            <a:spLocks noGrp="1"/>
          </p:cNvSpPr>
          <p:nvPr>
            <p:ph type="body" sz="quarter" idx="10"/>
          </p:nvPr>
        </p:nvSpPr>
        <p:spPr/>
        <p:txBody>
          <a:bodyPr>
            <a:normAutofit/>
          </a:bodyPr>
          <a:lstStyle/>
          <a:p>
            <a:pPr marL="342900" indent="-342900">
              <a:buFont typeface="Arial"/>
              <a:buChar char="•"/>
            </a:pPr>
            <a:r>
              <a:rPr lang="en-US" dirty="0" smtClean="0"/>
              <a:t>Handouts </a:t>
            </a:r>
            <a:r>
              <a:rPr lang="en-US" dirty="0"/>
              <a:t>und </a:t>
            </a:r>
            <a:r>
              <a:rPr lang="en-US" dirty="0" err="1" smtClean="0"/>
              <a:t>Arbeitsblätter</a:t>
            </a:r>
            <a:endParaRPr lang="en-US" dirty="0"/>
          </a:p>
          <a:p>
            <a:pPr marL="342900" indent="-342900">
              <a:buFont typeface="Arial"/>
              <a:buChar char="•"/>
            </a:pPr>
            <a:r>
              <a:rPr lang="en-US" dirty="0" err="1"/>
              <a:t>Organisationstools</a:t>
            </a:r>
            <a:endParaRPr lang="en-US" dirty="0"/>
          </a:p>
          <a:p>
            <a:pPr marL="342900" indent="-342900">
              <a:buFont typeface="Arial"/>
              <a:buChar char="•"/>
            </a:pPr>
            <a:r>
              <a:rPr lang="en-US" dirty="0" err="1"/>
              <a:t>Grafische</a:t>
            </a:r>
            <a:r>
              <a:rPr lang="en-US" dirty="0"/>
              <a:t> Tools</a:t>
            </a:r>
          </a:p>
          <a:p>
            <a:pPr marL="342900" indent="-342900">
              <a:buFont typeface="Arial"/>
              <a:buChar char="•"/>
            </a:pPr>
            <a:r>
              <a:rPr lang="en-US" dirty="0"/>
              <a:t>Game Based learning</a:t>
            </a:r>
          </a:p>
          <a:p>
            <a:pPr marL="342900" indent="-342900">
              <a:buFont typeface="Arial"/>
              <a:buChar char="•"/>
            </a:pPr>
            <a:r>
              <a:rPr lang="en-US" dirty="0" err="1"/>
              <a:t>Weitere</a:t>
            </a:r>
            <a:endParaRPr lang="en-US" dirty="0"/>
          </a:p>
          <a:p>
            <a:pPr marL="342900" indent="-342900">
              <a:buFont typeface="Arial"/>
              <a:buChar char="•"/>
            </a:pPr>
            <a:endParaRPr lang="de-DE" dirty="0" smtClean="0"/>
          </a:p>
          <a:p>
            <a:pPr marL="342900" indent="-342900">
              <a:buFont typeface="Arial"/>
              <a:buChar char="•"/>
            </a:pPr>
            <a:endParaRPr lang="de-DE" dirty="0" smtClean="0"/>
          </a:p>
          <a:p>
            <a:pPr marL="342900" indent="-342900">
              <a:buFont typeface="Arial"/>
              <a:buChar char="•"/>
            </a:pPr>
            <a:endParaRPr lang="de-DE" dirty="0" smtClean="0"/>
          </a:p>
          <a:p>
            <a:pPr marL="342900" indent="-342900">
              <a:buFont typeface="Arial"/>
              <a:buChar char="•"/>
            </a:pPr>
            <a:endParaRPr lang="de-DE" dirty="0"/>
          </a:p>
        </p:txBody>
      </p:sp>
      <p:sp>
        <p:nvSpPr>
          <p:cNvPr id="7"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8" name="Foliennummernplatzhalter 7"/>
          <p:cNvSpPr>
            <a:spLocks noGrp="1"/>
          </p:cNvSpPr>
          <p:nvPr>
            <p:ph type="sldNum" sz="quarter" idx="16"/>
          </p:nvPr>
        </p:nvSpPr>
        <p:spPr/>
        <p:txBody>
          <a:bodyPr/>
          <a:lstStyle/>
          <a:p>
            <a:fld id="{532789CA-EAFC-E840-8EE9-807F9D2DAAC6}" type="slidenum">
              <a:rPr lang="de-DE" smtClean="0"/>
              <a:pPr/>
              <a:t>2</a:t>
            </a:fld>
            <a:endParaRPr lang="de-DE" dirty="0"/>
          </a:p>
        </p:txBody>
      </p:sp>
    </p:spTree>
    <p:extLst>
      <p:ext uri="{BB962C8B-B14F-4D97-AF65-F5344CB8AC3E}">
        <p14:creationId xmlns:p14="http://schemas.microsoft.com/office/powerpoint/2010/main" val="1752045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p:spPr>
        <p:txBody>
          <a:bodyPr vert="horz" lIns="91425" tIns="91425" rIns="91425" bIns="91425" rtlCol="0" anchor="t" anchorCtr="0">
            <a:noAutofit/>
          </a:bodyPr>
          <a:lstStyle/>
          <a:p>
            <a:r>
              <a:rPr lang="de" sz="3600" b="1" dirty="0" smtClean="0">
                <a:solidFill>
                  <a:schemeClr val="bg2">
                    <a:lumMod val="10000"/>
                  </a:schemeClr>
                </a:solidFill>
                <a:latin typeface="+mn-lt"/>
              </a:rPr>
              <a:t>Canva</a:t>
            </a:r>
            <a:r>
              <a:rPr lang="de" dirty="0"/>
              <a:t/>
            </a:r>
            <a:br>
              <a:rPr lang="de" dirty="0"/>
            </a:br>
            <a:r>
              <a:rPr lang="de" sz="1800" dirty="0" smtClean="0"/>
              <a:t>Designs </a:t>
            </a:r>
            <a:r>
              <a:rPr lang="de" sz="1800" dirty="0"/>
              <a:t>mit anderen teilen</a:t>
            </a:r>
          </a:p>
        </p:txBody>
      </p:sp>
      <p:pic>
        <p:nvPicPr>
          <p:cNvPr id="181" name="Shape 18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7584" y="1447052"/>
            <a:ext cx="6573762" cy="3397755"/>
          </a:xfrm>
          <a:prstGeom prst="rect">
            <a:avLst/>
          </a:prstGeom>
          <a:noFill/>
          <a:ln>
            <a:noFill/>
          </a:ln>
        </p:spPr>
      </p:pic>
      <p:sp>
        <p:nvSpPr>
          <p:cNvPr id="183" name="Shape 183"/>
          <p:cNvSpPr txBox="1"/>
          <p:nvPr/>
        </p:nvSpPr>
        <p:spPr>
          <a:xfrm>
            <a:off x="755576" y="4806051"/>
            <a:ext cx="1400100" cy="4143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 sz="800" dirty="0">
                <a:solidFill>
                  <a:schemeClr val="bg1">
                    <a:lumMod val="50000"/>
                  </a:schemeClr>
                </a:solidFill>
                <a:hlinkClick r:id="rId4"/>
              </a:rPr>
              <a:t>https://canva.com</a:t>
            </a:r>
            <a:r>
              <a:rPr lang="de" sz="800" dirty="0">
                <a:solidFill>
                  <a:schemeClr val="bg1">
                    <a:lumMod val="50000"/>
                  </a:schemeClr>
                </a:solidFill>
              </a:rPr>
              <a:t> </a:t>
            </a:r>
          </a:p>
        </p:txBody>
      </p:sp>
      <p:sp>
        <p:nvSpPr>
          <p:cNvPr id="6"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7"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fld id="{532789CA-EAFC-E840-8EE9-807F9D2DAAC6}" type="slidenum">
              <a:rPr lang="de-DE" sz="800" b="1" smtClean="0">
                <a:solidFill>
                  <a:srgbClr val="FFFFFF"/>
                </a:solidFill>
                <a:latin typeface="Arial"/>
                <a:cs typeface="Arial"/>
              </a:rPr>
              <a:pPr algn="r"/>
              <a:t>2</a:t>
            </a:fld>
            <a:r>
              <a:rPr lang="de-DE" sz="800" b="1" dirty="0" smtClean="0">
                <a:solidFill>
                  <a:srgbClr val="FFFFFF"/>
                </a:solidFill>
                <a:latin typeface="Arial"/>
                <a:cs typeface="Arial"/>
              </a:rPr>
              <a:t>0</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2873039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p:spPr>
        <p:txBody>
          <a:bodyPr vert="horz" lIns="91425" tIns="91425" rIns="91425" bIns="91425" rtlCol="0" anchor="t" anchorCtr="0">
            <a:noAutofit/>
          </a:bodyPr>
          <a:lstStyle/>
          <a:p>
            <a:r>
              <a:rPr lang="de" sz="3600" dirty="0" smtClean="0">
                <a:solidFill>
                  <a:schemeClr val="bg2">
                    <a:lumMod val="10000"/>
                  </a:schemeClr>
                </a:solidFill>
              </a:rPr>
              <a:t>Kahoot</a:t>
            </a:r>
            <a:r>
              <a:rPr lang="de" dirty="0" smtClean="0"/>
              <a:t> </a:t>
            </a:r>
            <a:endParaRPr lang="de" dirty="0"/>
          </a:p>
        </p:txBody>
      </p:sp>
      <p:sp>
        <p:nvSpPr>
          <p:cNvPr id="125" name="Shape 125"/>
          <p:cNvSpPr txBox="1"/>
          <p:nvPr/>
        </p:nvSpPr>
        <p:spPr>
          <a:xfrm>
            <a:off x="1962764" y="4541367"/>
            <a:ext cx="1385100" cy="2928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 sz="800" dirty="0">
                <a:solidFill>
                  <a:schemeClr val="bg1">
                    <a:lumMod val="50000"/>
                  </a:schemeClr>
                </a:solidFill>
                <a:hlinkClick r:id="rId3"/>
              </a:rPr>
              <a:t>https://kahoot.it</a:t>
            </a:r>
            <a:r>
              <a:rPr lang="de" sz="800" dirty="0">
                <a:solidFill>
                  <a:schemeClr val="bg1">
                    <a:lumMod val="50000"/>
                  </a:schemeClr>
                </a:solidFill>
              </a:rPr>
              <a:t> </a:t>
            </a:r>
          </a:p>
        </p:txBody>
      </p:sp>
      <p:pic>
        <p:nvPicPr>
          <p:cNvPr id="2" name="Grafik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51720" y="1131590"/>
            <a:ext cx="6624736" cy="3483172"/>
          </a:xfrm>
          <a:prstGeom prst="rect">
            <a:avLst/>
          </a:prstGeom>
        </p:spPr>
      </p:pic>
      <p:sp>
        <p:nvSpPr>
          <p:cNvPr id="6"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7"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fld id="{532789CA-EAFC-E840-8EE9-807F9D2DAAC6}" type="slidenum">
              <a:rPr lang="de-DE" sz="800" b="1" smtClean="0">
                <a:solidFill>
                  <a:srgbClr val="FFFFFF"/>
                </a:solidFill>
                <a:latin typeface="Arial"/>
                <a:cs typeface="Arial"/>
              </a:rPr>
              <a:pPr algn="r"/>
              <a:t>2</a:t>
            </a:fld>
            <a:r>
              <a:rPr lang="de-DE" dirty="0"/>
              <a:t>1</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4021153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3" name="Shape 1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1751151"/>
            <a:ext cx="5944099" cy="3392350"/>
          </a:xfrm>
          <a:prstGeom prst="rect">
            <a:avLst/>
          </a:prstGeom>
          <a:noFill/>
          <a:ln>
            <a:noFill/>
          </a:ln>
        </p:spPr>
      </p:pic>
      <p:pic>
        <p:nvPicPr>
          <p:cNvPr id="122" name="Shape 1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83968" y="771550"/>
            <a:ext cx="4775827" cy="2997675"/>
          </a:xfrm>
          <a:prstGeom prst="rect">
            <a:avLst/>
          </a:prstGeom>
          <a:noFill/>
          <a:ln>
            <a:noFill/>
          </a:ln>
        </p:spPr>
      </p:pic>
      <p:sp>
        <p:nvSpPr>
          <p:cNvPr id="124" name="Shape 124"/>
          <p:cNvSpPr txBox="1"/>
          <p:nvPr/>
        </p:nvSpPr>
        <p:spPr>
          <a:xfrm>
            <a:off x="5944100" y="3734658"/>
            <a:ext cx="1385100" cy="292800"/>
          </a:xfrm>
          <a:prstGeom prst="rect">
            <a:avLst/>
          </a:prstGeom>
          <a:noFill/>
          <a:ln>
            <a:noFill/>
          </a:ln>
        </p:spPr>
        <p:txBody>
          <a:bodyPr lIns="91425" tIns="91425" rIns="91425" bIns="91425" anchor="t" anchorCtr="0">
            <a:noAutofit/>
          </a:bodyPr>
          <a:lstStyle/>
          <a:p>
            <a:r>
              <a:rPr lang="de" sz="800" dirty="0"/>
              <a:t>Quelle: </a:t>
            </a:r>
            <a:r>
              <a:rPr lang="de" sz="800" u="sng" dirty="0">
                <a:solidFill>
                  <a:schemeClr val="hlink"/>
                </a:solidFill>
              </a:rPr>
              <a:t>https://</a:t>
            </a:r>
            <a:r>
              <a:rPr lang="de" sz="800" u="sng" dirty="0" smtClean="0">
                <a:solidFill>
                  <a:schemeClr val="hlink"/>
                </a:solidFill>
              </a:rPr>
              <a:t>kahoot.com</a:t>
            </a:r>
            <a:r>
              <a:rPr lang="de" sz="800" dirty="0" smtClean="0"/>
              <a:t> </a:t>
            </a:r>
            <a:endParaRPr lang="de" sz="800" dirty="0"/>
          </a:p>
        </p:txBody>
      </p:sp>
      <p:sp>
        <p:nvSpPr>
          <p:cNvPr id="125" name="Shape 125"/>
          <p:cNvSpPr txBox="1"/>
          <p:nvPr/>
        </p:nvSpPr>
        <p:spPr>
          <a:xfrm>
            <a:off x="2565200" y="4850700"/>
            <a:ext cx="1385100" cy="2928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 sz="800" dirty="0">
                <a:solidFill>
                  <a:schemeClr val="bg1">
                    <a:lumMod val="50000"/>
                  </a:schemeClr>
                </a:solidFill>
                <a:hlinkClick r:id="rId5"/>
              </a:rPr>
              <a:t>https://kahoot.it</a:t>
            </a:r>
            <a:r>
              <a:rPr lang="de" sz="800" dirty="0">
                <a:solidFill>
                  <a:schemeClr val="bg1">
                    <a:lumMod val="50000"/>
                  </a:schemeClr>
                </a:solidFill>
              </a:rPr>
              <a:t> </a:t>
            </a:r>
          </a:p>
        </p:txBody>
      </p:sp>
      <p:sp>
        <p:nvSpPr>
          <p:cNvPr id="8"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9"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2</a:t>
            </a:r>
            <a:fld id="{532789CA-EAFC-E840-8EE9-807F9D2DAAC6}" type="slidenum">
              <a:rPr lang="de-DE" sz="800" b="1" smtClean="0">
                <a:solidFill>
                  <a:srgbClr val="FFFFFF"/>
                </a:solidFill>
                <a:latin typeface="Arial"/>
                <a:cs typeface="Arial"/>
              </a:rPr>
              <a:pPr algn="r"/>
              <a:t>2</a:t>
            </a:fld>
            <a:endParaRPr lang="de-DE" sz="800" b="1" dirty="0">
              <a:solidFill>
                <a:srgbClr val="FFFFFF"/>
              </a:solidFill>
              <a:latin typeface="Arial"/>
              <a:cs typeface="Arial"/>
            </a:endParaRPr>
          </a:p>
        </p:txBody>
      </p:sp>
    </p:spTree>
    <p:extLst>
      <p:ext uri="{BB962C8B-B14F-4D97-AF65-F5344CB8AC3E}">
        <p14:creationId xmlns:p14="http://schemas.microsoft.com/office/powerpoint/2010/main" val="1102578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67494"/>
            <a:ext cx="8520600" cy="572700"/>
          </a:xfrm>
          <a:prstGeom prst="rect">
            <a:avLst/>
          </a:prstGeom>
        </p:spPr>
        <p:txBody>
          <a:bodyPr vert="horz" lIns="91425" tIns="91425" rIns="91425" bIns="91425" rtlCol="0" anchor="t" anchorCtr="0">
            <a:noAutofit/>
          </a:bodyPr>
          <a:lstStyle/>
          <a:p>
            <a:r>
              <a:rPr lang="de" sz="3600" dirty="0" smtClean="0">
                <a:solidFill>
                  <a:schemeClr val="bg2">
                    <a:lumMod val="10000"/>
                  </a:schemeClr>
                </a:solidFill>
                <a:latin typeface="Arial" panose="020B0604020202020204" pitchFamily="34" charset="0"/>
                <a:cs typeface="Arial" panose="020B0604020202020204" pitchFamily="34" charset="0"/>
              </a:rPr>
              <a:t>Kahoot</a:t>
            </a:r>
            <a:br>
              <a:rPr lang="de" sz="3600" dirty="0" smtClean="0">
                <a:solidFill>
                  <a:schemeClr val="bg2">
                    <a:lumMod val="10000"/>
                  </a:schemeClr>
                </a:solidFill>
                <a:latin typeface="Arial" panose="020B0604020202020204" pitchFamily="34" charset="0"/>
                <a:cs typeface="Arial" panose="020B0604020202020204" pitchFamily="34" charset="0"/>
              </a:rPr>
            </a:br>
            <a:r>
              <a:rPr lang="de" sz="2000" dirty="0">
                <a:solidFill>
                  <a:schemeClr val="bg2">
                    <a:lumMod val="10000"/>
                  </a:schemeClr>
                </a:solidFill>
              </a:rPr>
              <a:t>Clouddienst für Quiz und Stimmungsbilder</a:t>
            </a:r>
            <a:br>
              <a:rPr lang="de" sz="2000" dirty="0">
                <a:solidFill>
                  <a:schemeClr val="bg2">
                    <a:lumMod val="10000"/>
                  </a:schemeClr>
                </a:solidFill>
              </a:rPr>
            </a:br>
            <a:r>
              <a:rPr lang="de" dirty="0"/>
              <a:t>			</a:t>
            </a:r>
          </a:p>
        </p:txBody>
      </p:sp>
      <p:sp>
        <p:nvSpPr>
          <p:cNvPr id="131" name="Shape 131"/>
          <p:cNvSpPr txBox="1"/>
          <p:nvPr/>
        </p:nvSpPr>
        <p:spPr>
          <a:xfrm>
            <a:off x="1835696" y="1213396"/>
            <a:ext cx="7913400" cy="4023258"/>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marL="1828754" indent="-342892">
              <a:lnSpc>
                <a:spcPct val="150000"/>
              </a:lnSpc>
              <a:spcAft>
                <a:spcPts val="1600"/>
              </a:spcAft>
              <a:buClr>
                <a:srgbClr val="000000"/>
              </a:buClr>
              <a:buSzPct val="100000"/>
              <a:buFont typeface="Arial"/>
              <a:buChar char="-"/>
            </a:pPr>
            <a:r>
              <a:rPr lang="de" sz="2000" dirty="0" smtClean="0">
                <a:latin typeface="Arial" panose="020B0604020202020204" pitchFamily="34" charset="0"/>
                <a:cs typeface="Arial" panose="020B0604020202020204" pitchFamily="34" charset="0"/>
              </a:rPr>
              <a:t>einfache </a:t>
            </a:r>
            <a:r>
              <a:rPr lang="de" sz="2000" dirty="0">
                <a:latin typeface="Arial" panose="020B0604020202020204" pitchFamily="34" charset="0"/>
                <a:cs typeface="Arial" panose="020B0604020202020204" pitchFamily="34" charset="0"/>
              </a:rPr>
              <a:t>Editierung</a:t>
            </a:r>
          </a:p>
          <a:p>
            <a:pPr marL="1828754" indent="-342892">
              <a:lnSpc>
                <a:spcPct val="150000"/>
              </a:lnSpc>
              <a:spcAft>
                <a:spcPts val="1600"/>
              </a:spcAft>
              <a:buClr>
                <a:srgbClr val="000000"/>
              </a:buClr>
              <a:buSzPct val="100000"/>
              <a:buFont typeface="Arial"/>
              <a:buChar char="-"/>
            </a:pPr>
            <a:r>
              <a:rPr lang="de" sz="2000" dirty="0">
                <a:latin typeface="Arial" panose="020B0604020202020204" pitchFamily="34" charset="0"/>
                <a:cs typeface="Arial" panose="020B0604020202020204" pitchFamily="34" charset="0"/>
              </a:rPr>
              <a:t>Kontrolle der Sichtbarkeit</a:t>
            </a:r>
          </a:p>
          <a:p>
            <a:pPr marL="1828754" indent="-342892">
              <a:lnSpc>
                <a:spcPct val="150000"/>
              </a:lnSpc>
              <a:spcAft>
                <a:spcPts val="1600"/>
              </a:spcAft>
              <a:buClr>
                <a:srgbClr val="000000"/>
              </a:buClr>
              <a:buSzPct val="100000"/>
              <a:buFont typeface="Arial"/>
              <a:buChar char="-"/>
            </a:pPr>
            <a:r>
              <a:rPr lang="de" sz="2000" dirty="0">
                <a:latin typeface="Arial" panose="020B0604020202020204" pitchFamily="34" charset="0"/>
                <a:cs typeface="Arial" panose="020B0604020202020204" pitchFamily="34" charset="0"/>
              </a:rPr>
              <a:t>Zugriff auf vorhandene Kahoots</a:t>
            </a:r>
          </a:p>
          <a:p>
            <a:pPr marL="1828754" indent="-342892">
              <a:lnSpc>
                <a:spcPct val="150000"/>
              </a:lnSpc>
              <a:spcAft>
                <a:spcPts val="1600"/>
              </a:spcAft>
              <a:buClr>
                <a:srgbClr val="000000"/>
              </a:buClr>
              <a:buSzPct val="100000"/>
              <a:buFont typeface="Arial"/>
              <a:buChar char="-"/>
            </a:pPr>
            <a:r>
              <a:rPr lang="de" sz="2000" dirty="0">
                <a:latin typeface="Arial" panose="020B0604020202020204" pitchFamily="34" charset="0"/>
                <a:cs typeface="Arial" panose="020B0604020202020204" pitchFamily="34" charset="0"/>
              </a:rPr>
              <a:t>keine Nutzerdaten der Teilnehmer</a:t>
            </a:r>
          </a:p>
          <a:p>
            <a:pPr marL="1828754" indent="-342892">
              <a:lnSpc>
                <a:spcPct val="150000"/>
              </a:lnSpc>
              <a:spcAft>
                <a:spcPts val="1600"/>
              </a:spcAft>
              <a:buClr>
                <a:srgbClr val="000000"/>
              </a:buClr>
              <a:buSzPct val="100000"/>
              <a:buFont typeface="Proxima Nova"/>
              <a:buChar char="-"/>
            </a:pPr>
            <a:r>
              <a:rPr lang="de" sz="2000" dirty="0">
                <a:latin typeface="Arial" panose="020B0604020202020204" pitchFamily="34" charset="0"/>
                <a:cs typeface="Arial" panose="020B0604020202020204" pitchFamily="34" charset="0"/>
              </a:rPr>
              <a:t>schnelle einfache Abwechslung</a:t>
            </a:r>
          </a:p>
          <a:p>
            <a:pPr marL="1828754" indent="-342892">
              <a:lnSpc>
                <a:spcPct val="150000"/>
              </a:lnSpc>
              <a:spcAft>
                <a:spcPts val="1600"/>
              </a:spcAft>
              <a:buClr>
                <a:srgbClr val="000000"/>
              </a:buClr>
              <a:buSzPct val="100000"/>
              <a:buFont typeface="Proxima Nova"/>
              <a:buChar char="-"/>
            </a:pPr>
            <a:r>
              <a:rPr lang="de" sz="2000" dirty="0">
                <a:latin typeface="Arial" panose="020B0604020202020204" pitchFamily="34" charset="0"/>
                <a:cs typeface="Arial" panose="020B0604020202020204" pitchFamily="34" charset="0"/>
              </a:rPr>
              <a:t>Massentauglichkeit</a:t>
            </a:r>
          </a:p>
        </p:txBody>
      </p:sp>
      <p:pic>
        <p:nvPicPr>
          <p:cNvPr id="132" name="Shape 1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2283718"/>
            <a:ext cx="3195400" cy="2751049"/>
          </a:xfrm>
          <a:prstGeom prst="rect">
            <a:avLst/>
          </a:prstGeom>
          <a:noFill/>
          <a:ln>
            <a:noFill/>
          </a:ln>
        </p:spPr>
      </p:pic>
      <p:sp>
        <p:nvSpPr>
          <p:cNvPr id="5"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6"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fld id="{532789CA-EAFC-E840-8EE9-807F9D2DAAC6}" type="slidenum">
              <a:rPr lang="de-DE" sz="800" b="1" smtClean="0">
                <a:solidFill>
                  <a:srgbClr val="FFFFFF"/>
                </a:solidFill>
                <a:latin typeface="Arial"/>
                <a:cs typeface="Arial"/>
              </a:rPr>
              <a:pPr algn="r"/>
              <a:t>2</a:t>
            </a:fld>
            <a:r>
              <a:rPr lang="de-DE" sz="800" b="1" dirty="0" smtClean="0">
                <a:solidFill>
                  <a:srgbClr val="FFFFFF"/>
                </a:solidFill>
                <a:latin typeface="Arial"/>
                <a:cs typeface="Arial"/>
              </a:rPr>
              <a:t>3</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382385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animEffect transition="in" filter="fade">
                                      <p:cBhvr>
                                        <p:cTn id="7" dur="1000"/>
                                        <p:tgtEl>
                                          <p:spTgt spid="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xEl>
                                              <p:pRg st="1" end="1"/>
                                            </p:txEl>
                                          </p:spTgt>
                                        </p:tgtEl>
                                        <p:attrNameLst>
                                          <p:attrName>style.visibility</p:attrName>
                                        </p:attrNameLst>
                                      </p:cBhvr>
                                      <p:to>
                                        <p:strVal val="visible"/>
                                      </p:to>
                                    </p:set>
                                    <p:animEffect transition="in" filter="fade">
                                      <p:cBhvr>
                                        <p:cTn id="12" dur="1000"/>
                                        <p:tgtEl>
                                          <p:spTgt spid="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xEl>
                                              <p:pRg st="2" end="2"/>
                                            </p:txEl>
                                          </p:spTgt>
                                        </p:tgtEl>
                                        <p:attrNameLst>
                                          <p:attrName>style.visibility</p:attrName>
                                        </p:attrNameLst>
                                      </p:cBhvr>
                                      <p:to>
                                        <p:strVal val="visible"/>
                                      </p:to>
                                    </p:set>
                                    <p:animEffect transition="in" filter="fade">
                                      <p:cBhvr>
                                        <p:cTn id="17" dur="1000"/>
                                        <p:tgtEl>
                                          <p:spTgt spid="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
                                            <p:txEl>
                                              <p:pRg st="3" end="3"/>
                                            </p:txEl>
                                          </p:spTgt>
                                        </p:tgtEl>
                                        <p:attrNameLst>
                                          <p:attrName>style.visibility</p:attrName>
                                        </p:attrNameLst>
                                      </p:cBhvr>
                                      <p:to>
                                        <p:strVal val="visible"/>
                                      </p:to>
                                    </p:set>
                                    <p:animEffect transition="in" filter="fade">
                                      <p:cBhvr>
                                        <p:cTn id="22" dur="1000"/>
                                        <p:tgtEl>
                                          <p:spTgt spid="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
                                            <p:txEl>
                                              <p:pRg st="4" end="4"/>
                                            </p:txEl>
                                          </p:spTgt>
                                        </p:tgtEl>
                                        <p:attrNameLst>
                                          <p:attrName>style.visibility</p:attrName>
                                        </p:attrNameLst>
                                      </p:cBhvr>
                                      <p:to>
                                        <p:strVal val="visible"/>
                                      </p:to>
                                    </p:set>
                                    <p:animEffect transition="in" filter="fade">
                                      <p:cBhvr>
                                        <p:cTn id="27" dur="1000"/>
                                        <p:tgtEl>
                                          <p:spTgt spid="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1">
                                            <p:txEl>
                                              <p:pRg st="5" end="5"/>
                                            </p:txEl>
                                          </p:spTgt>
                                        </p:tgtEl>
                                        <p:attrNameLst>
                                          <p:attrName>style.visibility</p:attrName>
                                        </p:attrNameLst>
                                      </p:cBhvr>
                                      <p:to>
                                        <p:strVal val="visible"/>
                                      </p:to>
                                    </p:set>
                                    <p:animEffect transition="in" filter="fade">
                                      <p:cBhvr>
                                        <p:cTn id="32" dur="1000"/>
                                        <p:tgtEl>
                                          <p:spTgt spid="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b="1" dirty="0" smtClean="0">
                <a:solidFill>
                  <a:schemeClr val="bg2">
                    <a:lumMod val="10000"/>
                  </a:schemeClr>
                </a:solidFill>
              </a:rPr>
              <a:t>Learning </a:t>
            </a:r>
            <a:r>
              <a:rPr lang="de-DE" sz="3600" b="1" dirty="0" err="1" smtClean="0">
                <a:solidFill>
                  <a:schemeClr val="bg2">
                    <a:lumMod val="10000"/>
                  </a:schemeClr>
                </a:solidFill>
              </a:rPr>
              <a:t>Snaks</a:t>
            </a:r>
            <a:endParaRPr lang="de-DE" sz="3600" b="1" dirty="0">
              <a:solidFill>
                <a:schemeClr val="bg2">
                  <a:lumMod val="10000"/>
                </a:schemeClr>
              </a:solidFill>
            </a:endParaRPr>
          </a:p>
        </p:txBody>
      </p:sp>
      <p:sp>
        <p:nvSpPr>
          <p:cNvPr id="3" name="Textplatzhalter 2"/>
          <p:cNvSpPr>
            <a:spLocks noGrp="1"/>
          </p:cNvSpPr>
          <p:nvPr>
            <p:ph type="body" idx="1"/>
          </p:nvPr>
        </p:nvSpPr>
        <p:spPr>
          <a:xfrm>
            <a:off x="5796136" y="1420474"/>
            <a:ext cx="3087107" cy="3416400"/>
          </a:xfrm>
        </p:spPr>
        <p:txBody>
          <a:bodyPr>
            <a:normAutofit/>
          </a:bodyPr>
          <a:lstStyle/>
          <a:p>
            <a:pPr marL="342900" indent="-342900">
              <a:lnSpc>
                <a:spcPct val="150000"/>
              </a:lnSpc>
              <a:buFont typeface="Symbol" panose="05050102010706020507" pitchFamily="18" charset="2"/>
              <a:buChar char="-"/>
            </a:pPr>
            <a:r>
              <a:rPr lang="de-DE" sz="2000" dirty="0"/>
              <a:t>d</a:t>
            </a:r>
            <a:r>
              <a:rPr lang="de-DE" sz="2000" dirty="0" smtClean="0"/>
              <a:t>eutscher </a:t>
            </a:r>
            <a:r>
              <a:rPr lang="de-DE" sz="2000" dirty="0" err="1" smtClean="0"/>
              <a:t>Clouddienst</a:t>
            </a:r>
            <a:r>
              <a:rPr lang="de-DE" sz="2000" dirty="0" smtClean="0"/>
              <a:t> zur Erstellung von Lernabfragen</a:t>
            </a:r>
          </a:p>
          <a:p>
            <a:pPr marL="342900" indent="-342900">
              <a:lnSpc>
                <a:spcPct val="150000"/>
              </a:lnSpc>
              <a:buFont typeface="Symbol" panose="05050102010706020507" pitchFamily="18" charset="2"/>
              <a:buChar char="-"/>
            </a:pPr>
            <a:r>
              <a:rPr lang="de-DE" sz="2000" dirty="0"/>
              <a:t>k</a:t>
            </a:r>
            <a:r>
              <a:rPr lang="de-DE" sz="2000" dirty="0" smtClean="0"/>
              <a:t>ostenlos</a:t>
            </a:r>
            <a:endParaRPr lang="de-DE" sz="2000" dirty="0" smtClean="0"/>
          </a:p>
          <a:p>
            <a:pPr marL="342900" indent="-342900">
              <a:lnSpc>
                <a:spcPct val="150000"/>
              </a:lnSpc>
              <a:buFont typeface="Symbol" panose="05050102010706020507" pitchFamily="18" charset="2"/>
              <a:buChar char="-"/>
            </a:pPr>
            <a:r>
              <a:rPr lang="de-DE" sz="2000" dirty="0"/>
              <a:t>e</a:t>
            </a:r>
            <a:r>
              <a:rPr lang="de-DE" sz="2000" dirty="0" smtClean="0"/>
              <a:t>infache </a:t>
            </a:r>
            <a:r>
              <a:rPr lang="de-DE" sz="2000" dirty="0" smtClean="0"/>
              <a:t>Oberfläche und leichtes editieren</a:t>
            </a:r>
          </a:p>
          <a:p>
            <a:endParaRPr lang="de-DE" sz="2000" dirty="0"/>
          </a:p>
        </p:txBody>
      </p:sp>
      <p:pic>
        <p:nvPicPr>
          <p:cNvPr id="5" name="Grafik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9614" y="1420474"/>
            <a:ext cx="4906773" cy="3426233"/>
          </a:xfrm>
          <a:prstGeom prst="rect">
            <a:avLst/>
          </a:prstGeom>
        </p:spPr>
      </p:pic>
      <p:sp>
        <p:nvSpPr>
          <p:cNvPr id="6" name="Textfeld 5"/>
          <p:cNvSpPr txBox="1"/>
          <p:nvPr/>
        </p:nvSpPr>
        <p:spPr>
          <a:xfrm>
            <a:off x="666391" y="4866501"/>
            <a:ext cx="1826141" cy="215444"/>
          </a:xfrm>
          <a:prstGeom prst="rect">
            <a:avLst/>
          </a:prstGeom>
          <a:noFill/>
        </p:spPr>
        <p:txBody>
          <a:bodyPr wrap="none" rtlCol="0">
            <a:spAutoFit/>
          </a:bodyPr>
          <a:lstStyle/>
          <a:p>
            <a:r>
              <a:rPr lang="de-DE" sz="800" dirty="0">
                <a:solidFill>
                  <a:schemeClr val="bg1">
                    <a:lumMod val="50000"/>
                  </a:schemeClr>
                </a:solidFill>
              </a:rPr>
              <a:t>Quelle: </a:t>
            </a:r>
            <a:r>
              <a:rPr lang="de-DE" sz="800" dirty="0">
                <a:solidFill>
                  <a:schemeClr val="bg1">
                    <a:lumMod val="50000"/>
                  </a:schemeClr>
                </a:solidFill>
                <a:hlinkClick r:id="rId4"/>
              </a:rPr>
              <a:t>https://www.learningsnacks.de</a:t>
            </a:r>
            <a:endParaRPr lang="de-DE" sz="800" dirty="0">
              <a:solidFill>
                <a:schemeClr val="bg1">
                  <a:lumMod val="50000"/>
                </a:schemeClr>
              </a:solidFill>
            </a:endParaRPr>
          </a:p>
        </p:txBody>
      </p:sp>
      <p:sp>
        <p:nvSpPr>
          <p:cNvPr id="7"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8"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fld id="{532789CA-EAFC-E840-8EE9-807F9D2DAAC6}" type="slidenum">
              <a:rPr lang="de-DE" sz="800" b="1" smtClean="0">
                <a:solidFill>
                  <a:srgbClr val="FFFFFF"/>
                </a:solidFill>
                <a:latin typeface="Arial"/>
                <a:cs typeface="Arial"/>
              </a:rPr>
              <a:pPr algn="r"/>
              <a:t>2</a:t>
            </a:fld>
            <a:r>
              <a:rPr lang="de-DE" sz="800" b="1" dirty="0" smtClean="0">
                <a:solidFill>
                  <a:srgbClr val="FFFFFF"/>
                </a:solidFill>
                <a:latin typeface="Arial"/>
                <a:cs typeface="Arial"/>
              </a:rPr>
              <a:t>4</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3869300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prstGeom prst="rect">
            <a:avLst/>
          </a:prstGeom>
        </p:spPr>
        <p:txBody>
          <a:bodyPr vert="horz" lIns="91425" tIns="91425" rIns="91425" bIns="91425" rtlCol="0" anchor="t" anchorCtr="0">
            <a:noAutofit/>
          </a:bodyPr>
          <a:lstStyle/>
          <a:p>
            <a:r>
              <a:rPr lang="de" sz="3600" dirty="0">
                <a:solidFill>
                  <a:schemeClr val="bg2">
                    <a:lumMod val="10000"/>
                  </a:schemeClr>
                </a:solidFill>
                <a:latin typeface="Arial" panose="020B0604020202020204" pitchFamily="34" charset="0"/>
                <a:cs typeface="Arial" panose="020B0604020202020204" pitchFamily="34" charset="0"/>
              </a:rPr>
              <a:t>Learning Apps</a:t>
            </a:r>
          </a:p>
        </p:txBody>
      </p:sp>
      <p:pic>
        <p:nvPicPr>
          <p:cNvPr id="147" name="Shape 1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48701" y="1218108"/>
            <a:ext cx="5295299" cy="3402709"/>
          </a:xfrm>
          <a:prstGeom prst="rect">
            <a:avLst/>
          </a:prstGeom>
          <a:noFill/>
          <a:ln>
            <a:noFill/>
          </a:ln>
        </p:spPr>
      </p:pic>
      <p:sp>
        <p:nvSpPr>
          <p:cNvPr id="148" name="Shape 148"/>
          <p:cNvSpPr txBox="1"/>
          <p:nvPr/>
        </p:nvSpPr>
        <p:spPr>
          <a:xfrm>
            <a:off x="347279" y="4123934"/>
            <a:ext cx="4392488" cy="699000"/>
          </a:xfrm>
          <a:prstGeom prst="rect">
            <a:avLst/>
          </a:prstGeom>
          <a:noFill/>
          <a:ln>
            <a:noFill/>
          </a:ln>
        </p:spPr>
        <p:txBody>
          <a:bodyPr lIns="91425" tIns="91425" rIns="91425" bIns="91425" anchor="ctr" anchorCtr="0">
            <a:noAutofit/>
          </a:bodyPr>
          <a:lstStyle/>
          <a:p>
            <a:r>
              <a:rPr lang="de" dirty="0" smtClean="0">
                <a:latin typeface="Arial" panose="020B0604020202020204" pitchFamily="34" charset="0"/>
                <a:cs typeface="Arial" panose="020B0604020202020204" pitchFamily="34" charset="0"/>
              </a:rPr>
              <a:t>OER </a:t>
            </a:r>
            <a:r>
              <a:rPr lang="de" dirty="0">
                <a:latin typeface="Arial" panose="020B0604020202020204" pitchFamily="34" charset="0"/>
                <a:cs typeface="Arial" panose="020B0604020202020204" pitchFamily="34" charset="0"/>
              </a:rPr>
              <a:t>Worträtsel: </a:t>
            </a:r>
            <a:r>
              <a:rPr lang="de" u="sng" dirty="0">
                <a:solidFill>
                  <a:schemeClr val="hlink"/>
                </a:solidFill>
                <a:latin typeface="Arial" panose="020B0604020202020204" pitchFamily="34" charset="0"/>
                <a:cs typeface="Arial" panose="020B0604020202020204" pitchFamily="34" charset="0"/>
                <a:hlinkClick r:id="rId4"/>
              </a:rPr>
              <a:t>https://learningapps.org/311962</a:t>
            </a:r>
          </a:p>
          <a:p>
            <a:endParaRPr dirty="0">
              <a:latin typeface="Arial" panose="020B0604020202020204" pitchFamily="34" charset="0"/>
              <a:cs typeface="Arial" panose="020B0604020202020204" pitchFamily="34" charset="0"/>
            </a:endParaRPr>
          </a:p>
          <a:p>
            <a:r>
              <a:rPr lang="de" dirty="0">
                <a:latin typeface="Arial" panose="020B0604020202020204" pitchFamily="34" charset="0"/>
                <a:cs typeface="Arial" panose="020B0604020202020204" pitchFamily="34" charset="0"/>
              </a:rPr>
              <a:t>Quiz zum Urheberrecht: </a:t>
            </a:r>
            <a:br>
              <a:rPr lang="de" dirty="0">
                <a:latin typeface="Arial" panose="020B0604020202020204" pitchFamily="34" charset="0"/>
                <a:cs typeface="Arial" panose="020B0604020202020204" pitchFamily="34" charset="0"/>
              </a:rPr>
            </a:br>
            <a:r>
              <a:rPr lang="de" u="sng" dirty="0">
                <a:solidFill>
                  <a:schemeClr val="hlink"/>
                </a:solidFill>
                <a:latin typeface="Arial" panose="020B0604020202020204" pitchFamily="34" charset="0"/>
                <a:cs typeface="Arial" panose="020B0604020202020204" pitchFamily="34" charset="0"/>
                <a:hlinkClick r:id="rId5"/>
              </a:rPr>
              <a:t>https://learningapps.org/716022</a:t>
            </a:r>
            <a:r>
              <a:rPr lang="de" dirty="0">
                <a:latin typeface="Arial" panose="020B0604020202020204" pitchFamily="34" charset="0"/>
                <a:cs typeface="Arial" panose="020B0604020202020204" pitchFamily="34" charset="0"/>
              </a:rPr>
              <a:t> </a:t>
            </a:r>
          </a:p>
          <a:p>
            <a:endParaRPr dirty="0">
              <a:latin typeface="Arial" panose="020B0604020202020204" pitchFamily="34" charset="0"/>
              <a:cs typeface="Arial" panose="020B0604020202020204" pitchFamily="34" charset="0"/>
            </a:endParaRPr>
          </a:p>
          <a:p>
            <a:r>
              <a:rPr lang="de" dirty="0">
                <a:latin typeface="Arial" panose="020B0604020202020204" pitchFamily="34" charset="0"/>
                <a:cs typeface="Arial" panose="020B0604020202020204" pitchFamily="34" charset="0"/>
              </a:rPr>
              <a:t> </a:t>
            </a:r>
          </a:p>
        </p:txBody>
      </p:sp>
      <p:sp>
        <p:nvSpPr>
          <p:cNvPr id="149" name="Shape 149"/>
          <p:cNvSpPr txBox="1"/>
          <p:nvPr/>
        </p:nvSpPr>
        <p:spPr>
          <a:xfrm>
            <a:off x="311700" y="1218108"/>
            <a:ext cx="2748132" cy="2611800"/>
          </a:xfrm>
          <a:prstGeom prst="rect">
            <a:avLst/>
          </a:prstGeom>
          <a:noFill/>
          <a:ln>
            <a:noFill/>
          </a:ln>
        </p:spPr>
        <p:txBody>
          <a:bodyPr lIns="91425" tIns="91425" rIns="91425" bIns="91425" anchor="t" anchorCtr="0">
            <a:noAutofit/>
          </a:bodyPr>
          <a:lstStyle/>
          <a:p>
            <a:r>
              <a:rPr lang="de" b="1" dirty="0">
                <a:latin typeface="Arial" panose="020B0604020202020204" pitchFamily="34" charset="0"/>
                <a:cs typeface="Arial" panose="020B0604020202020204" pitchFamily="34" charset="0"/>
              </a:rPr>
              <a:t>Lern-”Spiele” selbst erstellen und mit anderen teilen. </a:t>
            </a:r>
            <a:endParaRPr lang="de" b="1" dirty="0">
              <a:latin typeface="Arial" panose="020B0604020202020204" pitchFamily="34" charset="0"/>
              <a:cs typeface="Arial" panose="020B0604020202020204" pitchFamily="34" charset="0"/>
            </a:endParaRPr>
          </a:p>
          <a:p>
            <a:pPr marL="285750" indent="-285750">
              <a:buFont typeface="Symbol" panose="05050102010706020507" pitchFamily="18" charset="2"/>
              <a:buChar char="-"/>
            </a:pPr>
            <a:endParaRPr lang="de" b="1" dirty="0">
              <a:latin typeface="Arial" panose="020B0604020202020204" pitchFamily="34" charset="0"/>
              <a:cs typeface="Arial" panose="020B0604020202020204" pitchFamily="34" charset="0"/>
            </a:endParaRPr>
          </a:p>
          <a:p>
            <a:r>
              <a:rPr lang="de" b="1" dirty="0" smtClean="0">
                <a:latin typeface="Arial" panose="020B0604020202020204" pitchFamily="34" charset="0"/>
                <a:cs typeface="Arial" panose="020B0604020202020204" pitchFamily="34" charset="0"/>
              </a:rPr>
              <a:t>Vorlagen </a:t>
            </a:r>
            <a:r>
              <a:rPr lang="de" b="1" dirty="0">
                <a:latin typeface="Arial" panose="020B0604020202020204" pitchFamily="34" charset="0"/>
                <a:cs typeface="Arial" panose="020B0604020202020204" pitchFamily="34" charset="0"/>
              </a:rPr>
              <a:t>anderer finden, nutzen und ggf. verändern.</a:t>
            </a:r>
          </a:p>
        </p:txBody>
      </p:sp>
      <p:sp>
        <p:nvSpPr>
          <p:cNvPr id="150" name="Shape 150"/>
          <p:cNvSpPr txBox="1"/>
          <p:nvPr/>
        </p:nvSpPr>
        <p:spPr>
          <a:xfrm>
            <a:off x="3848701" y="4530134"/>
            <a:ext cx="2023500" cy="2928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 sz="800" dirty="0">
                <a:solidFill>
                  <a:schemeClr val="bg1">
                    <a:lumMod val="50000"/>
                  </a:schemeClr>
                </a:solidFill>
                <a:hlinkClick r:id="rId6"/>
              </a:rPr>
              <a:t>https://learningapps.org</a:t>
            </a:r>
            <a:r>
              <a:rPr lang="de" sz="800" dirty="0">
                <a:solidFill>
                  <a:schemeClr val="bg1">
                    <a:lumMod val="50000"/>
                  </a:schemeClr>
                </a:solidFill>
              </a:rPr>
              <a:t> </a:t>
            </a:r>
          </a:p>
        </p:txBody>
      </p:sp>
      <p:sp>
        <p:nvSpPr>
          <p:cNvPr id="7"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8"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fld id="{532789CA-EAFC-E840-8EE9-807F9D2DAAC6}" type="slidenum">
              <a:rPr lang="de-DE" sz="800" b="1" smtClean="0">
                <a:solidFill>
                  <a:srgbClr val="FFFFFF"/>
                </a:solidFill>
                <a:latin typeface="Arial"/>
                <a:cs typeface="Arial"/>
              </a:rPr>
              <a:pPr algn="r"/>
              <a:t>2</a:t>
            </a:fld>
            <a:r>
              <a:rPr lang="de-DE" sz="800" b="1" dirty="0" smtClean="0">
                <a:solidFill>
                  <a:srgbClr val="FFFFFF"/>
                </a:solidFill>
                <a:latin typeface="Arial"/>
                <a:cs typeface="Arial"/>
              </a:rPr>
              <a:t>5</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2240075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159" y="345553"/>
            <a:ext cx="8520600" cy="572700"/>
          </a:xfrm>
        </p:spPr>
        <p:txBody>
          <a:bodyPr>
            <a:noAutofit/>
          </a:bodyPr>
          <a:lstStyle/>
          <a:p>
            <a:r>
              <a:rPr lang="de-DE" sz="3600" b="1" dirty="0" err="1" smtClean="0">
                <a:solidFill>
                  <a:schemeClr val="bg2">
                    <a:lumMod val="10000"/>
                  </a:schemeClr>
                </a:solidFill>
              </a:rPr>
              <a:t>Actionbound</a:t>
            </a:r>
            <a:r>
              <a:rPr lang="de-DE" sz="3600" b="1" dirty="0" smtClean="0">
                <a:solidFill>
                  <a:schemeClr val="bg2">
                    <a:lumMod val="10000"/>
                  </a:schemeClr>
                </a:solidFill>
              </a:rPr>
              <a:t/>
            </a:r>
            <a:br>
              <a:rPr lang="de-DE" sz="3600" b="1" dirty="0" smtClean="0">
                <a:solidFill>
                  <a:schemeClr val="bg2">
                    <a:lumMod val="10000"/>
                  </a:schemeClr>
                </a:solidFill>
              </a:rPr>
            </a:br>
            <a:r>
              <a:rPr lang="de-DE" sz="2000" b="1" dirty="0" smtClean="0">
                <a:solidFill>
                  <a:schemeClr val="bg2">
                    <a:lumMod val="10000"/>
                  </a:schemeClr>
                </a:solidFill>
              </a:rPr>
              <a:t>Geocaching-Spiele selbst erstellen</a:t>
            </a:r>
            <a:br>
              <a:rPr lang="de-DE" sz="2000" b="1" dirty="0" smtClean="0">
                <a:solidFill>
                  <a:schemeClr val="bg2">
                    <a:lumMod val="10000"/>
                  </a:schemeClr>
                </a:solidFill>
              </a:rPr>
            </a:br>
            <a:r>
              <a:rPr lang="de-DE" sz="2000" b="1" dirty="0" smtClean="0">
                <a:solidFill>
                  <a:schemeClr val="bg2">
                    <a:lumMod val="10000"/>
                  </a:schemeClr>
                </a:solidFill>
              </a:rPr>
              <a:t>und mit andere teilen</a:t>
            </a:r>
            <a:endParaRPr lang="de-DE" sz="2000" b="1" dirty="0">
              <a:solidFill>
                <a:schemeClr val="bg2">
                  <a:lumMod val="10000"/>
                </a:schemeClr>
              </a:solidFill>
            </a:endParaRPr>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5797" y="693688"/>
            <a:ext cx="3835540" cy="950881"/>
          </a:xfrm>
          <a:prstGeom prst="rect">
            <a:avLst/>
          </a:prstGeom>
        </p:spPr>
      </p:pic>
      <p:sp>
        <p:nvSpPr>
          <p:cNvPr id="4" name="Textfeld 3"/>
          <p:cNvSpPr txBox="1"/>
          <p:nvPr/>
        </p:nvSpPr>
        <p:spPr>
          <a:xfrm>
            <a:off x="5144298" y="1644569"/>
            <a:ext cx="2427268" cy="423193"/>
          </a:xfrm>
          <a:prstGeom prst="rect">
            <a:avLst/>
          </a:prstGeom>
          <a:noFill/>
        </p:spPr>
        <p:txBody>
          <a:bodyPr wrap="none" rtlCol="0">
            <a:spAutoFit/>
          </a:bodyPr>
          <a:lstStyle/>
          <a:p>
            <a:r>
              <a:rPr lang="de-DE" sz="800" dirty="0">
                <a:solidFill>
                  <a:schemeClr val="bg1">
                    <a:lumMod val="50000"/>
                  </a:schemeClr>
                </a:solidFill>
              </a:rPr>
              <a:t>Quelle: </a:t>
            </a:r>
            <a:r>
              <a:rPr lang="de-DE" sz="800" dirty="0" err="1">
                <a:solidFill>
                  <a:schemeClr val="bg1">
                    <a:lumMod val="50000"/>
                  </a:schemeClr>
                </a:solidFill>
                <a:hlinkClick r:id="rId3"/>
              </a:rPr>
              <a:t>Smapsy</a:t>
            </a:r>
            <a:r>
              <a:rPr lang="de-DE" sz="800" dirty="0">
                <a:solidFill>
                  <a:schemeClr val="bg1">
                    <a:lumMod val="50000"/>
                  </a:schemeClr>
                </a:solidFill>
              </a:rPr>
              <a:t>, </a:t>
            </a:r>
            <a:r>
              <a:rPr lang="de-DE" sz="800" dirty="0" err="1">
                <a:solidFill>
                  <a:schemeClr val="bg1">
                    <a:lumMod val="50000"/>
                  </a:schemeClr>
                </a:solidFill>
                <a:hlinkClick r:id="rId4"/>
              </a:rPr>
              <a:t>Actionbound</a:t>
            </a:r>
            <a:r>
              <a:rPr lang="de-DE" sz="800" dirty="0">
                <a:solidFill>
                  <a:schemeClr val="bg1">
                    <a:lumMod val="50000"/>
                  </a:schemeClr>
                </a:solidFill>
                <a:hlinkClick r:id="rId4"/>
              </a:rPr>
              <a:t> logo eckig</a:t>
            </a:r>
            <a:r>
              <a:rPr lang="de-DE" sz="800" dirty="0">
                <a:solidFill>
                  <a:schemeClr val="bg1">
                    <a:lumMod val="50000"/>
                  </a:schemeClr>
                </a:solidFill>
              </a:rPr>
              <a:t> </a:t>
            </a:r>
            <a:r>
              <a:rPr lang="de-DE" sz="800" dirty="0">
                <a:solidFill>
                  <a:schemeClr val="bg1">
                    <a:lumMod val="50000"/>
                  </a:schemeClr>
                </a:solidFill>
                <a:hlinkClick r:id="rId5"/>
              </a:rPr>
              <a:t>CC BY-SA 4.0</a:t>
            </a:r>
            <a:r>
              <a:rPr lang="de-DE" sz="800" dirty="0">
                <a:solidFill>
                  <a:schemeClr val="bg1">
                    <a:lumMod val="50000"/>
                  </a:schemeClr>
                </a:solidFill>
              </a:rPr>
              <a:t> </a:t>
            </a:r>
          </a:p>
          <a:p>
            <a:endParaRPr lang="de-DE" sz="1350" dirty="0"/>
          </a:p>
        </p:txBody>
      </p:sp>
      <p:pic>
        <p:nvPicPr>
          <p:cNvPr id="8" name="Grafik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5866" y="1785668"/>
            <a:ext cx="4832949" cy="2866127"/>
          </a:xfrm>
          <a:prstGeom prst="rect">
            <a:avLst/>
          </a:prstGeom>
        </p:spPr>
      </p:pic>
      <p:sp>
        <p:nvSpPr>
          <p:cNvPr id="9" name="Textfeld 8"/>
          <p:cNvSpPr txBox="1"/>
          <p:nvPr/>
        </p:nvSpPr>
        <p:spPr>
          <a:xfrm>
            <a:off x="135866" y="4618210"/>
            <a:ext cx="1741182" cy="215444"/>
          </a:xfrm>
          <a:prstGeom prst="rect">
            <a:avLst/>
          </a:prstGeom>
          <a:noFill/>
        </p:spPr>
        <p:txBody>
          <a:bodyPr wrap="none" rtlCol="0">
            <a:spAutoFit/>
          </a:bodyPr>
          <a:lstStyle/>
          <a:p>
            <a:r>
              <a:rPr lang="de-DE" sz="800" dirty="0">
                <a:solidFill>
                  <a:schemeClr val="bg1">
                    <a:lumMod val="50000"/>
                  </a:schemeClr>
                </a:solidFill>
              </a:rPr>
              <a:t>Quelle: </a:t>
            </a:r>
            <a:r>
              <a:rPr lang="de-DE" sz="800" dirty="0" smtClean="0">
                <a:solidFill>
                  <a:schemeClr val="bg1">
                    <a:lumMod val="50000"/>
                  </a:schemeClr>
                </a:solidFill>
                <a:hlinkClick r:id="rId7"/>
              </a:rPr>
              <a:t>https</a:t>
            </a:r>
            <a:r>
              <a:rPr lang="de-DE" sz="800" dirty="0">
                <a:solidFill>
                  <a:schemeClr val="bg1">
                    <a:lumMod val="50000"/>
                  </a:schemeClr>
                </a:solidFill>
                <a:hlinkClick r:id="rId7"/>
              </a:rPr>
              <a:t>://de.actionbound.com/</a:t>
            </a:r>
            <a:endParaRPr lang="de-DE" sz="800" dirty="0">
              <a:solidFill>
                <a:schemeClr val="bg1">
                  <a:lumMod val="50000"/>
                </a:schemeClr>
              </a:solidFill>
            </a:endParaRPr>
          </a:p>
        </p:txBody>
      </p:sp>
      <p:pic>
        <p:nvPicPr>
          <p:cNvPr id="11" name="Grafik 10"/>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5901055" y="2456676"/>
            <a:ext cx="2850746" cy="1922803"/>
          </a:xfrm>
          <a:prstGeom prst="rect">
            <a:avLst/>
          </a:prstGeom>
        </p:spPr>
      </p:pic>
      <p:sp>
        <p:nvSpPr>
          <p:cNvPr id="12" name="Textfeld 11"/>
          <p:cNvSpPr txBox="1"/>
          <p:nvPr/>
        </p:nvSpPr>
        <p:spPr>
          <a:xfrm>
            <a:off x="6304995" y="4843451"/>
            <a:ext cx="1579278" cy="215444"/>
          </a:xfrm>
          <a:prstGeom prst="rect">
            <a:avLst/>
          </a:prstGeom>
          <a:noFill/>
        </p:spPr>
        <p:txBody>
          <a:bodyPr wrap="none" rtlCol="0">
            <a:spAutoFit/>
          </a:bodyPr>
          <a:lstStyle/>
          <a:p>
            <a:r>
              <a:rPr lang="de-DE" sz="800" dirty="0">
                <a:solidFill>
                  <a:schemeClr val="bg1">
                    <a:lumMod val="50000"/>
                  </a:schemeClr>
                </a:solidFill>
              </a:rPr>
              <a:t>Quelle: </a:t>
            </a:r>
            <a:r>
              <a:rPr lang="de-DE" sz="800" dirty="0" smtClean="0">
                <a:solidFill>
                  <a:schemeClr val="bg1">
                    <a:lumMod val="50000"/>
                  </a:schemeClr>
                </a:solidFill>
              </a:rPr>
              <a:t>medien+bildung.com </a:t>
            </a:r>
            <a:r>
              <a:rPr lang="de-DE" sz="800" dirty="0">
                <a:solidFill>
                  <a:schemeClr val="bg1">
                    <a:lumMod val="50000"/>
                  </a:schemeClr>
                </a:solidFill>
              </a:rPr>
              <a:t>CC0</a:t>
            </a:r>
          </a:p>
        </p:txBody>
      </p:sp>
      <p:sp>
        <p:nvSpPr>
          <p:cNvPr id="10"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13"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fld id="{532789CA-EAFC-E840-8EE9-807F9D2DAAC6}" type="slidenum">
              <a:rPr lang="de-DE" sz="800" b="1" smtClean="0">
                <a:solidFill>
                  <a:srgbClr val="FFFFFF"/>
                </a:solidFill>
                <a:latin typeface="Arial"/>
                <a:cs typeface="Arial"/>
              </a:rPr>
              <a:pPr algn="r"/>
              <a:t>2</a:t>
            </a:fld>
            <a:r>
              <a:rPr lang="de-DE" sz="800" b="1" dirty="0" smtClean="0">
                <a:solidFill>
                  <a:srgbClr val="FFFFFF"/>
                </a:solidFill>
                <a:latin typeface="Arial"/>
                <a:cs typeface="Arial"/>
              </a:rPr>
              <a:t>6</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4100837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prstGeom prst="rect">
            <a:avLst/>
          </a:prstGeom>
        </p:spPr>
        <p:txBody>
          <a:bodyPr vert="horz" lIns="91425" tIns="91425" rIns="91425" bIns="91425" rtlCol="0" anchor="t" anchorCtr="0">
            <a:noAutofit/>
          </a:bodyPr>
          <a:lstStyle/>
          <a:p>
            <a:r>
              <a:rPr lang="de" sz="3600" dirty="0">
                <a:solidFill>
                  <a:schemeClr val="bg2">
                    <a:lumMod val="10000"/>
                  </a:schemeClr>
                </a:solidFill>
                <a:latin typeface="Arial" panose="020B0604020202020204" pitchFamily="34" charset="0"/>
                <a:cs typeface="Arial" panose="020B0604020202020204" pitchFamily="34" charset="0"/>
              </a:rPr>
              <a:t>Alternative: H5P		</a:t>
            </a:r>
            <a:r>
              <a:rPr lang="de" dirty="0"/>
              <a:t>	</a:t>
            </a:r>
          </a:p>
        </p:txBody>
      </p:sp>
      <p:sp>
        <p:nvSpPr>
          <p:cNvPr id="156" name="Shape 156"/>
          <p:cNvSpPr txBox="1"/>
          <p:nvPr/>
        </p:nvSpPr>
        <p:spPr>
          <a:xfrm>
            <a:off x="488404" y="4580100"/>
            <a:ext cx="6668100" cy="477300"/>
          </a:xfrm>
          <a:prstGeom prst="rect">
            <a:avLst/>
          </a:prstGeom>
          <a:noFill/>
          <a:ln>
            <a:noFill/>
          </a:ln>
        </p:spPr>
        <p:txBody>
          <a:bodyPr lIns="91425" tIns="91425" rIns="91425" bIns="91425" anchor="ctr" anchorCtr="0">
            <a:noAutofit/>
          </a:bodyPr>
          <a:lstStyle/>
          <a:p>
            <a:r>
              <a:rPr lang="de" sz="1100" dirty="0">
                <a:latin typeface="Arial" panose="020B0604020202020204" pitchFamily="34" charset="0"/>
                <a:cs typeface="Arial" panose="020B0604020202020204" pitchFamily="34" charset="0"/>
              </a:rPr>
              <a:t>Die zahlreichen Fragetypen von H5P im Überblick: </a:t>
            </a:r>
            <a:r>
              <a:rPr lang="de" sz="1100" u="sng" dirty="0">
                <a:solidFill>
                  <a:schemeClr val="hlink"/>
                </a:solidFill>
                <a:latin typeface="Arial" panose="020B0604020202020204" pitchFamily="34" charset="0"/>
                <a:cs typeface="Arial" panose="020B0604020202020204" pitchFamily="34" charset="0"/>
                <a:hlinkClick r:id="rId3"/>
              </a:rPr>
              <a:t>https://h5p.org/content-types-and-applications</a:t>
            </a:r>
            <a:r>
              <a:rPr lang="de" sz="1100" dirty="0">
                <a:latin typeface="Arial" panose="020B0604020202020204" pitchFamily="34" charset="0"/>
                <a:cs typeface="Arial" panose="020B0604020202020204" pitchFamily="34" charset="0"/>
              </a:rPr>
              <a:t> </a:t>
            </a:r>
          </a:p>
        </p:txBody>
      </p:sp>
      <p:pic>
        <p:nvPicPr>
          <p:cNvPr id="157" name="Shape 15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23928" y="1295005"/>
            <a:ext cx="6555911" cy="3189823"/>
          </a:xfrm>
          <a:prstGeom prst="rect">
            <a:avLst/>
          </a:prstGeom>
          <a:noFill/>
          <a:ln>
            <a:noFill/>
          </a:ln>
        </p:spPr>
      </p:pic>
      <p:sp>
        <p:nvSpPr>
          <p:cNvPr id="158" name="Shape 158"/>
          <p:cNvSpPr txBox="1"/>
          <p:nvPr/>
        </p:nvSpPr>
        <p:spPr>
          <a:xfrm>
            <a:off x="488404" y="1295005"/>
            <a:ext cx="3003476" cy="2500881"/>
          </a:xfrm>
          <a:prstGeom prst="rect">
            <a:avLst/>
          </a:prstGeom>
          <a:noFill/>
          <a:ln>
            <a:noFill/>
          </a:ln>
        </p:spPr>
        <p:txBody>
          <a:bodyPr lIns="91425" tIns="91425" rIns="91425" bIns="91425" anchor="t" anchorCtr="0">
            <a:noAutofit/>
          </a:bodyPr>
          <a:lstStyle/>
          <a:p>
            <a:r>
              <a:rPr lang="de" b="1" dirty="0">
                <a:latin typeface="Arial" panose="020B0604020202020204" pitchFamily="34" charset="0"/>
                <a:cs typeface="Arial" panose="020B0604020202020204" pitchFamily="34" charset="0"/>
              </a:rPr>
              <a:t>Lern-”Spiele” selbst erstellen und mit anderen teilen. </a:t>
            </a:r>
            <a:br>
              <a:rPr lang="de" b="1" dirty="0">
                <a:latin typeface="Arial" panose="020B0604020202020204" pitchFamily="34" charset="0"/>
                <a:cs typeface="Arial" panose="020B0604020202020204" pitchFamily="34" charset="0"/>
              </a:rPr>
            </a:br>
            <a:r>
              <a:rPr lang="de" b="1" dirty="0">
                <a:latin typeface="Arial" panose="020B0604020202020204" pitchFamily="34" charset="0"/>
                <a:cs typeface="Arial" panose="020B0604020202020204" pitchFamily="34" charset="0"/>
              </a:rPr>
              <a:t/>
            </a:r>
            <a:br>
              <a:rPr lang="de" b="1" dirty="0">
                <a:latin typeface="Arial" panose="020B0604020202020204" pitchFamily="34" charset="0"/>
                <a:cs typeface="Arial" panose="020B0604020202020204" pitchFamily="34" charset="0"/>
              </a:rPr>
            </a:br>
            <a:r>
              <a:rPr lang="de" b="1" dirty="0">
                <a:latin typeface="Arial" panose="020B0604020202020204" pitchFamily="34" charset="0"/>
                <a:cs typeface="Arial" panose="020B0604020202020204" pitchFamily="34" charset="0"/>
              </a:rPr>
              <a:t>H5P hat eine moderne HTML5 Basis und Plugins für die gängigen CMS und LMS. </a:t>
            </a:r>
          </a:p>
          <a:p>
            <a:endParaRPr b="1" dirty="0">
              <a:latin typeface="Arial" panose="020B0604020202020204" pitchFamily="34" charset="0"/>
              <a:cs typeface="Arial" panose="020B0604020202020204" pitchFamily="34" charset="0"/>
            </a:endParaRPr>
          </a:p>
          <a:p>
            <a:r>
              <a:rPr lang="de" b="1" dirty="0">
                <a:latin typeface="Arial" panose="020B0604020202020204" pitchFamily="34" charset="0"/>
                <a:cs typeface="Arial" panose="020B0604020202020204" pitchFamily="34" charset="0"/>
              </a:rPr>
              <a:t>Sprache: Englisch</a:t>
            </a:r>
          </a:p>
        </p:txBody>
      </p:sp>
      <p:sp>
        <p:nvSpPr>
          <p:cNvPr id="159" name="Shape 159"/>
          <p:cNvSpPr txBox="1"/>
          <p:nvPr/>
        </p:nvSpPr>
        <p:spPr>
          <a:xfrm>
            <a:off x="3923928" y="4372950"/>
            <a:ext cx="1400100" cy="414300"/>
          </a:xfrm>
          <a:prstGeom prst="rect">
            <a:avLst/>
          </a:prstGeom>
          <a:noFill/>
          <a:ln>
            <a:noFill/>
          </a:ln>
        </p:spPr>
        <p:txBody>
          <a:bodyPr lIns="91425" tIns="91425" rIns="91425" bIns="91425" anchor="t" anchorCtr="0">
            <a:noAutofit/>
          </a:bodyPr>
          <a:lstStyle/>
          <a:p>
            <a:r>
              <a:rPr lang="de" sz="800"/>
              <a:t>Quelle: </a:t>
            </a:r>
            <a:r>
              <a:rPr lang="de" sz="800" u="sng">
                <a:solidFill>
                  <a:schemeClr val="hlink"/>
                </a:solidFill>
                <a:hlinkClick r:id="rId5"/>
              </a:rPr>
              <a:t>https://h5p.org</a:t>
            </a:r>
            <a:r>
              <a:rPr lang="de" sz="800"/>
              <a:t> </a:t>
            </a:r>
          </a:p>
        </p:txBody>
      </p:sp>
      <p:sp>
        <p:nvSpPr>
          <p:cNvPr id="7"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8"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fld id="{532789CA-EAFC-E840-8EE9-807F9D2DAAC6}" type="slidenum">
              <a:rPr lang="de-DE" sz="800" b="1" smtClean="0">
                <a:solidFill>
                  <a:srgbClr val="FFFFFF"/>
                </a:solidFill>
                <a:latin typeface="Arial"/>
                <a:cs typeface="Arial"/>
              </a:rPr>
              <a:pPr algn="r"/>
              <a:t>2</a:t>
            </a:fld>
            <a:r>
              <a:rPr lang="de-DE" sz="800" b="1" dirty="0" smtClean="0">
                <a:solidFill>
                  <a:srgbClr val="FFFFFF"/>
                </a:solidFill>
                <a:latin typeface="Arial"/>
                <a:cs typeface="Arial"/>
              </a:rPr>
              <a:t>7</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2271923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a:solidFill>
                  <a:schemeClr val="bg2">
                    <a:lumMod val="10000"/>
                  </a:schemeClr>
                </a:solidFill>
                <a:latin typeface="Arial" panose="020B0604020202020204" pitchFamily="34" charset="0"/>
                <a:cs typeface="Arial" panose="020B0604020202020204" pitchFamily="34" charset="0"/>
              </a:rPr>
              <a:t>H5P	Beispiele</a:t>
            </a:r>
            <a:r>
              <a:rPr lang="de-DE" sz="3600" dirty="0" smtClean="0">
                <a:solidFill>
                  <a:schemeClr val="bg2">
                    <a:lumMod val="10000"/>
                  </a:schemeClr>
                </a:solidFill>
                <a:latin typeface="Arial" panose="020B0604020202020204" pitchFamily="34" charset="0"/>
                <a:cs typeface="Arial" panose="020B0604020202020204" pitchFamily="34" charset="0"/>
              </a:rPr>
              <a:t>	</a:t>
            </a:r>
            <a:endParaRPr lang="de-DE" sz="3600" dirty="0">
              <a:solidFill>
                <a:schemeClr val="bg2">
                  <a:lumMod val="10000"/>
                </a:schemeClr>
              </a:solidFill>
              <a:latin typeface="Arial" panose="020B0604020202020204" pitchFamily="34" charset="0"/>
              <a:cs typeface="Arial" panose="020B0604020202020204" pitchFamily="34" charset="0"/>
            </a:endParaRPr>
          </a:p>
        </p:txBody>
      </p:sp>
      <p:sp>
        <p:nvSpPr>
          <p:cNvPr id="3" name="Textplatzhalter 2"/>
          <p:cNvSpPr>
            <a:spLocks noGrp="1"/>
          </p:cNvSpPr>
          <p:nvPr>
            <p:ph type="body" idx="1"/>
          </p:nvPr>
        </p:nvSpPr>
        <p:spPr>
          <a:xfrm>
            <a:off x="311700" y="1419622"/>
            <a:ext cx="8520600" cy="3416400"/>
          </a:xfrm>
        </p:spPr>
        <p:txBody>
          <a:bodyPr>
            <a:normAutofit/>
          </a:bodyPr>
          <a:lstStyle/>
          <a:p>
            <a:pPr marL="342900" indent="-342900">
              <a:buFont typeface="Symbol" panose="05050102010706020507" pitchFamily="18" charset="2"/>
              <a:buChar char="-"/>
            </a:pPr>
            <a:r>
              <a:rPr lang="de-DE" sz="2000" dirty="0">
                <a:hlinkClick r:id="rId2"/>
              </a:rPr>
              <a:t>http://</a:t>
            </a:r>
            <a:r>
              <a:rPr lang="de-DE" sz="2000" dirty="0" smtClean="0">
                <a:hlinkClick r:id="rId2"/>
              </a:rPr>
              <a:t>showroom.oncampus.de/loop/H5P-Interaktionen</a:t>
            </a:r>
            <a:r>
              <a:rPr lang="de-DE" sz="2000" dirty="0" smtClean="0"/>
              <a:t/>
            </a:r>
            <a:br>
              <a:rPr lang="de-DE" sz="2000" dirty="0" smtClean="0"/>
            </a:br>
            <a:endParaRPr lang="de-DE" sz="2000" dirty="0" smtClean="0"/>
          </a:p>
          <a:p>
            <a:pPr marL="342900" indent="-342900">
              <a:buFont typeface="Symbol" panose="05050102010706020507" pitchFamily="18" charset="2"/>
              <a:buChar char="-"/>
            </a:pPr>
            <a:r>
              <a:rPr lang="de-DE" sz="2000" dirty="0">
                <a:hlinkClick r:id="rId3"/>
              </a:rPr>
              <a:t>http://www.medien-in-die-schule.de/unterrichtseinheiten/einfuehrung-in-den-jugendmedienschutz</a:t>
            </a:r>
            <a:r>
              <a:rPr lang="de-DE" sz="2000" dirty="0" smtClean="0">
                <a:hlinkClick r:id="rId3"/>
              </a:rPr>
              <a:t>/</a:t>
            </a:r>
            <a:endParaRPr lang="de-DE" sz="2000" dirty="0" smtClean="0"/>
          </a:p>
          <a:p>
            <a:endParaRPr lang="de-DE" sz="2000" dirty="0" smtClean="0"/>
          </a:p>
          <a:p>
            <a:r>
              <a:rPr lang="de-DE" sz="2000" b="1" dirty="0" smtClean="0"/>
              <a:t>Selbstlernkurs</a:t>
            </a:r>
            <a:r>
              <a:rPr lang="de-DE" sz="2000" dirty="0" smtClean="0"/>
              <a:t> </a:t>
            </a:r>
            <a:r>
              <a:rPr lang="de-DE" sz="2000" dirty="0"/>
              <a:t>                                                                          *</a:t>
            </a:r>
          </a:p>
          <a:p>
            <a:pPr marL="342900" indent="-342900">
              <a:buFont typeface="Symbol" panose="05050102010706020507" pitchFamily="18" charset="2"/>
              <a:buChar char="-"/>
            </a:pPr>
            <a:r>
              <a:rPr lang="de-DE" sz="2000" dirty="0" smtClean="0">
                <a:hlinkClick r:id="rId4"/>
              </a:rPr>
              <a:t>http</a:t>
            </a:r>
            <a:r>
              <a:rPr lang="de-DE" sz="2000" dirty="0">
                <a:hlinkClick r:id="rId4"/>
              </a:rPr>
              <a:t>://ebildungslabor.de/online-kurs-interaktive-website-inhalte-selbst-gestalten</a:t>
            </a:r>
            <a:r>
              <a:rPr lang="de-DE" sz="2000" dirty="0"/>
              <a:t>  </a:t>
            </a:r>
          </a:p>
          <a:p>
            <a:endParaRPr lang="de-DE" sz="2000" dirty="0"/>
          </a:p>
        </p:txBody>
      </p:sp>
      <p:sp>
        <p:nvSpPr>
          <p:cNvPr id="4"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5"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fld id="{532789CA-EAFC-E840-8EE9-807F9D2DAAC6}" type="slidenum">
              <a:rPr lang="de-DE" sz="800" b="1" smtClean="0">
                <a:solidFill>
                  <a:srgbClr val="FFFFFF"/>
                </a:solidFill>
                <a:latin typeface="Arial"/>
                <a:cs typeface="Arial"/>
              </a:rPr>
              <a:pPr algn="r"/>
              <a:t>2</a:t>
            </a:fld>
            <a:r>
              <a:rPr lang="de-DE" sz="800" b="1" dirty="0" smtClean="0">
                <a:solidFill>
                  <a:srgbClr val="FFFFFF"/>
                </a:solidFill>
                <a:latin typeface="Arial"/>
                <a:cs typeface="Arial"/>
              </a:rPr>
              <a:t>8</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892325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294684" y="434926"/>
            <a:ext cx="8520600" cy="558089"/>
          </a:xfrm>
          <a:prstGeom prst="rect">
            <a:avLst/>
          </a:prstGeom>
        </p:spPr>
        <p:txBody>
          <a:bodyPr vert="horz" lIns="91425" tIns="91425" rIns="91425" bIns="91425" rtlCol="0" anchor="b" anchorCtr="0">
            <a:noAutofit/>
          </a:bodyPr>
          <a:lstStyle/>
          <a:p>
            <a:pPr algn="l">
              <a:spcBef>
                <a:spcPts val="0"/>
              </a:spcBef>
            </a:pPr>
            <a:r>
              <a:rPr lang="de" sz="2800" dirty="0"/>
              <a:t>5 </a:t>
            </a:r>
            <a:r>
              <a:rPr lang="de" sz="2800" dirty="0" smtClean="0"/>
              <a:t>spannende </a:t>
            </a:r>
            <a:r>
              <a:rPr lang="de" sz="2800" dirty="0"/>
              <a:t>Werkzeuge </a:t>
            </a:r>
            <a:r>
              <a:rPr lang="de" sz="2800" dirty="0" smtClean="0"/>
              <a:t>zur </a:t>
            </a:r>
            <a:r>
              <a:rPr lang="de" sz="2800" dirty="0"/>
              <a:t>OER-Erzeugung</a:t>
            </a:r>
          </a:p>
        </p:txBody>
      </p:sp>
      <p:sp>
        <p:nvSpPr>
          <p:cNvPr id="255" name="Shape 255"/>
          <p:cNvSpPr txBox="1">
            <a:spLocks noGrp="1"/>
          </p:cNvSpPr>
          <p:nvPr>
            <p:ph type="subTitle" idx="1"/>
          </p:nvPr>
        </p:nvSpPr>
        <p:spPr>
          <a:xfrm>
            <a:off x="359933" y="4266878"/>
            <a:ext cx="8520600" cy="733500"/>
          </a:xfrm>
          <a:prstGeom prst="rect">
            <a:avLst/>
          </a:prstGeom>
        </p:spPr>
        <p:txBody>
          <a:bodyPr vert="horz" lIns="91425" tIns="91425" rIns="91425" bIns="91425" rtlCol="0" anchor="t" anchorCtr="0">
            <a:noAutofit/>
          </a:bodyPr>
          <a:lstStyle/>
          <a:p>
            <a:pPr algn="l">
              <a:spcBef>
                <a:spcPts val="0"/>
              </a:spcBef>
            </a:pPr>
            <a:r>
              <a:rPr lang="de" sz="1600" b="1" dirty="0" smtClean="0">
                <a:solidFill>
                  <a:schemeClr val="bg2">
                    <a:lumMod val="10000"/>
                  </a:schemeClr>
                </a:solidFill>
              </a:rPr>
              <a:t>Link:</a:t>
            </a:r>
            <a:endParaRPr lang="de" sz="1600" b="1" u="sng" dirty="0">
              <a:solidFill>
                <a:schemeClr val="hlink"/>
              </a:solidFill>
              <a:hlinkClick r:id="rId3"/>
            </a:endParaRPr>
          </a:p>
          <a:p>
            <a:pPr algn="l">
              <a:spcBef>
                <a:spcPts val="0"/>
              </a:spcBef>
            </a:pPr>
            <a:r>
              <a:rPr lang="de" sz="1200" u="sng" dirty="0" smtClean="0">
                <a:solidFill>
                  <a:schemeClr val="hlink"/>
                </a:solidFill>
                <a:hlinkClick r:id="rId3"/>
              </a:rPr>
              <a:t>https</a:t>
            </a:r>
            <a:r>
              <a:rPr lang="de" sz="1200" u="sng" dirty="0">
                <a:solidFill>
                  <a:schemeClr val="hlink"/>
                </a:solidFill>
                <a:hlinkClick r:id="rId3"/>
              </a:rPr>
              <a:t>://irights.info/artikel/fuenf-werkzeuge-die-die-arbeit-mit-creative-commons-inhalten-erleichtern-koennen/25186</a:t>
            </a:r>
            <a:r>
              <a:rPr lang="de" sz="1200" dirty="0"/>
              <a:t> </a:t>
            </a:r>
          </a:p>
        </p:txBody>
      </p:sp>
      <p:sp>
        <p:nvSpPr>
          <p:cNvPr id="2" name="Textfeld 1"/>
          <p:cNvSpPr txBox="1"/>
          <p:nvPr/>
        </p:nvSpPr>
        <p:spPr>
          <a:xfrm>
            <a:off x="294684" y="1182105"/>
            <a:ext cx="4434227" cy="1631216"/>
          </a:xfrm>
          <a:prstGeom prst="rect">
            <a:avLst/>
          </a:prstGeom>
          <a:noFill/>
        </p:spPr>
        <p:txBody>
          <a:bodyPr wrap="none" rtlCol="0">
            <a:spAutoFit/>
          </a:bodyPr>
          <a:lstStyle/>
          <a:p>
            <a:pPr marL="285750" indent="-285750">
              <a:buFontTx/>
              <a:buChar char="-"/>
            </a:pPr>
            <a:r>
              <a:rPr lang="de-DE" sz="2000" b="1" dirty="0" err="1" smtClean="0">
                <a:latin typeface="Arial" panose="020B0604020202020204" pitchFamily="34" charset="0"/>
                <a:cs typeface="Arial" panose="020B0604020202020204" pitchFamily="34" charset="0"/>
              </a:rPr>
              <a:t>Imageinject</a:t>
            </a:r>
            <a:endParaRPr lang="de-DE" sz="2000" b="1" dirty="0" smtClean="0">
              <a:latin typeface="Arial" panose="020B0604020202020204" pitchFamily="34" charset="0"/>
              <a:cs typeface="Arial" panose="020B0604020202020204" pitchFamily="34" charset="0"/>
            </a:endParaRPr>
          </a:p>
          <a:p>
            <a:pPr marL="285750" indent="-285750">
              <a:buFontTx/>
              <a:buChar char="-"/>
            </a:pPr>
            <a:r>
              <a:rPr lang="de-DE" sz="2000" b="1" dirty="0">
                <a:latin typeface="Arial" panose="020B0604020202020204" pitchFamily="34" charset="0"/>
                <a:cs typeface="Arial" panose="020B0604020202020204" pitchFamily="34" charset="0"/>
              </a:rPr>
              <a:t>Creative </a:t>
            </a:r>
            <a:r>
              <a:rPr lang="de-DE" sz="2000" b="1" dirty="0" err="1">
                <a:latin typeface="Arial" panose="020B0604020202020204" pitchFamily="34" charset="0"/>
                <a:cs typeface="Arial" panose="020B0604020202020204" pitchFamily="34" charset="0"/>
              </a:rPr>
              <a:t>Commons</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Configurator</a:t>
            </a:r>
            <a:endParaRPr lang="de-DE" sz="2000" b="1" dirty="0">
              <a:latin typeface="Arial" panose="020B0604020202020204" pitchFamily="34" charset="0"/>
              <a:cs typeface="Arial" panose="020B0604020202020204" pitchFamily="34" charset="0"/>
            </a:endParaRPr>
          </a:p>
          <a:p>
            <a:pPr marL="285750" indent="-285750">
              <a:buFontTx/>
              <a:buChar char="-"/>
            </a:pPr>
            <a:r>
              <a:rPr lang="de-DE" sz="2000" b="1" dirty="0" err="1" smtClean="0">
                <a:latin typeface="Arial" panose="020B0604020202020204" pitchFamily="34" charset="0"/>
                <a:cs typeface="Arial" panose="020B0604020202020204" pitchFamily="34" charset="0"/>
              </a:rPr>
              <a:t>Imagecodr</a:t>
            </a:r>
            <a:endParaRPr lang="de-DE" sz="2000" b="1" dirty="0" smtClean="0">
              <a:latin typeface="Arial" panose="020B0604020202020204" pitchFamily="34" charset="0"/>
              <a:cs typeface="Arial" panose="020B0604020202020204" pitchFamily="34" charset="0"/>
            </a:endParaRPr>
          </a:p>
          <a:p>
            <a:pPr marL="285750" indent="-285750">
              <a:buFontTx/>
              <a:buChar char="-"/>
            </a:pPr>
            <a:r>
              <a:rPr lang="de-DE" sz="2000" b="1" dirty="0">
                <a:latin typeface="Arial" panose="020B0604020202020204" pitchFamily="34" charset="0"/>
                <a:cs typeface="Arial" panose="020B0604020202020204" pitchFamily="34" charset="0"/>
              </a:rPr>
              <a:t>Flickr CC </a:t>
            </a:r>
            <a:r>
              <a:rPr lang="de-DE" sz="2000" b="1" dirty="0" err="1">
                <a:latin typeface="Arial" panose="020B0604020202020204" pitchFamily="34" charset="0"/>
                <a:cs typeface="Arial" panose="020B0604020202020204" pitchFamily="34" charset="0"/>
              </a:rPr>
              <a:t>Attribution</a:t>
            </a:r>
            <a:r>
              <a:rPr lang="de-DE" sz="2000" b="1" dirty="0">
                <a:latin typeface="Arial" panose="020B0604020202020204" pitchFamily="34" charset="0"/>
                <a:cs typeface="Arial" panose="020B0604020202020204" pitchFamily="34" charset="0"/>
              </a:rPr>
              <a:t> Helper</a:t>
            </a:r>
          </a:p>
          <a:p>
            <a:pPr marL="285750" indent="-285750">
              <a:buFontTx/>
              <a:buChar char="-"/>
            </a:pPr>
            <a:r>
              <a:rPr lang="de-DE" sz="2000" b="1" dirty="0" err="1">
                <a:latin typeface="Arial" panose="020B0604020202020204" pitchFamily="34" charset="0"/>
                <a:cs typeface="Arial" panose="020B0604020202020204" pitchFamily="34" charset="0"/>
              </a:rPr>
              <a:t>Commons</a:t>
            </a:r>
            <a:r>
              <a:rPr lang="de-DE" sz="2000" b="1" dirty="0">
                <a:latin typeface="Arial" panose="020B0604020202020204" pitchFamily="34" charset="0"/>
                <a:cs typeface="Arial" panose="020B0604020202020204" pitchFamily="34" charset="0"/>
              </a:rPr>
              <a:t> </a:t>
            </a:r>
            <a:r>
              <a:rPr lang="de-DE" sz="2000" b="1" dirty="0" smtClean="0">
                <a:latin typeface="Arial" panose="020B0604020202020204" pitchFamily="34" charset="0"/>
                <a:cs typeface="Arial" panose="020B0604020202020204" pitchFamily="34" charset="0"/>
              </a:rPr>
              <a:t>Tab</a:t>
            </a:r>
            <a:endParaRPr lang="de-DE" sz="2000"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4"/>
          <a:stretch>
            <a:fillRect/>
          </a:stretch>
        </p:blipFill>
        <p:spPr>
          <a:xfrm>
            <a:off x="4728911" y="1185208"/>
            <a:ext cx="4576319" cy="3256227"/>
          </a:xfrm>
          <a:prstGeom prst="rect">
            <a:avLst/>
          </a:prstGeom>
        </p:spPr>
      </p:pic>
      <p:sp>
        <p:nvSpPr>
          <p:cNvPr id="8"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9"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fld id="{532789CA-EAFC-E840-8EE9-807F9D2DAAC6}" type="slidenum">
              <a:rPr lang="de-DE" sz="800" b="1" smtClean="0">
                <a:solidFill>
                  <a:srgbClr val="FFFFFF"/>
                </a:solidFill>
                <a:latin typeface="Arial"/>
                <a:cs typeface="Arial"/>
              </a:rPr>
              <a:pPr algn="r"/>
              <a:t>2</a:t>
            </a:fld>
            <a:r>
              <a:rPr lang="de-DE" sz="800" b="1" dirty="0" smtClean="0">
                <a:solidFill>
                  <a:srgbClr val="FFFFFF"/>
                </a:solidFill>
                <a:latin typeface="Arial"/>
                <a:cs typeface="Arial"/>
              </a:rPr>
              <a:t>9</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450852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79513" y="415200"/>
            <a:ext cx="8520600" cy="572700"/>
          </a:xfrm>
          <a:prstGeom prst="rect">
            <a:avLst/>
          </a:prstGeom>
        </p:spPr>
        <p:txBody>
          <a:bodyPr vert="horz" lIns="91425" tIns="91425" rIns="91425" bIns="91425" rtlCol="0" anchor="t" anchorCtr="0">
            <a:noAutofit/>
          </a:bodyPr>
          <a:lstStyle/>
          <a:p>
            <a:r>
              <a:rPr lang="de" sz="3600" dirty="0" smtClean="0">
                <a:solidFill>
                  <a:schemeClr val="bg2">
                    <a:lumMod val="10000"/>
                  </a:schemeClr>
                </a:solidFill>
                <a:latin typeface="Arial" panose="020B0604020202020204" pitchFamily="34" charset="0"/>
                <a:cs typeface="Arial" panose="020B0604020202020204" pitchFamily="34" charset="0"/>
              </a:rPr>
              <a:t>Tutory</a:t>
            </a:r>
            <a:endParaRPr lang="de" dirty="0"/>
          </a:p>
        </p:txBody>
      </p:sp>
      <p:sp>
        <p:nvSpPr>
          <p:cNvPr id="78" name="Shape 78"/>
          <p:cNvSpPr txBox="1">
            <a:spLocks noGrp="1"/>
          </p:cNvSpPr>
          <p:nvPr>
            <p:ph type="body" idx="1"/>
          </p:nvPr>
        </p:nvSpPr>
        <p:spPr>
          <a:xfrm>
            <a:off x="179513" y="1171574"/>
            <a:ext cx="8784976" cy="3416400"/>
          </a:xfrm>
          <a:prstGeom prst="rect">
            <a:avLst/>
          </a:prstGeom>
        </p:spPr>
        <p:txBody>
          <a:bodyPr vert="horz" lIns="91425" tIns="91425" rIns="91425" bIns="91425" rtlCol="0" anchor="t" anchorCtr="0">
            <a:noAutofit/>
          </a:bodyPr>
          <a:lstStyle/>
          <a:p>
            <a:pPr>
              <a:lnSpc>
                <a:spcPct val="150000"/>
              </a:lnSpc>
              <a:buNone/>
            </a:pPr>
            <a:r>
              <a:rPr lang="de" sz="2000" b="1" dirty="0">
                <a:solidFill>
                  <a:srgbClr val="000000"/>
                </a:solidFill>
                <a:latin typeface="Arial"/>
                <a:ea typeface="Arial"/>
                <a:cs typeface="Arial"/>
                <a:sym typeface="Arial"/>
              </a:rPr>
              <a:t>Clouddienst zum Erstellen und teilen </a:t>
            </a:r>
            <a:r>
              <a:rPr lang="de" sz="2000" b="1" dirty="0" smtClean="0">
                <a:solidFill>
                  <a:srgbClr val="000000"/>
                </a:solidFill>
                <a:latin typeface="Arial"/>
                <a:ea typeface="Arial"/>
                <a:cs typeface="Arial"/>
                <a:sym typeface="Arial"/>
              </a:rPr>
              <a:t/>
            </a:r>
            <a:br>
              <a:rPr lang="de" sz="2000" b="1" dirty="0" smtClean="0">
                <a:solidFill>
                  <a:srgbClr val="000000"/>
                </a:solidFill>
                <a:latin typeface="Arial"/>
                <a:ea typeface="Arial"/>
                <a:cs typeface="Arial"/>
                <a:sym typeface="Arial"/>
              </a:rPr>
            </a:br>
            <a:r>
              <a:rPr lang="de" sz="2000" b="1" dirty="0" smtClean="0">
                <a:solidFill>
                  <a:srgbClr val="000000"/>
                </a:solidFill>
                <a:latin typeface="Arial"/>
                <a:ea typeface="Arial"/>
                <a:cs typeface="Arial"/>
                <a:sym typeface="Arial"/>
              </a:rPr>
              <a:t>von Unterrichtsmaterialien</a:t>
            </a:r>
            <a:endParaRPr lang="de" sz="2000" b="1" dirty="0" smtClean="0">
              <a:solidFill>
                <a:srgbClr val="000000"/>
              </a:solidFill>
              <a:ea typeface="Arial"/>
              <a:sym typeface="Arial"/>
            </a:endParaRPr>
          </a:p>
          <a:p>
            <a:pPr>
              <a:lnSpc>
                <a:spcPct val="150000"/>
              </a:lnSpc>
              <a:buNone/>
            </a:pPr>
            <a:r>
              <a:rPr lang="de" sz="2000" dirty="0" smtClean="0">
                <a:solidFill>
                  <a:srgbClr val="202020"/>
                </a:solidFill>
                <a:ea typeface="Arial"/>
                <a:sym typeface="Arial"/>
              </a:rPr>
              <a:t>Mit tutory-FREE sind Sie aktuell für immer kostenfrei auf tutory registriert.</a:t>
            </a:r>
          </a:p>
          <a:p>
            <a:pPr>
              <a:lnSpc>
                <a:spcPct val="150000"/>
              </a:lnSpc>
              <a:buNone/>
            </a:pPr>
            <a:r>
              <a:rPr lang="de" sz="2000" dirty="0" smtClean="0">
                <a:solidFill>
                  <a:srgbClr val="202020"/>
                </a:solidFill>
                <a:ea typeface="Arial"/>
                <a:sym typeface="Arial"/>
              </a:rPr>
              <a:t>Damit </a:t>
            </a:r>
            <a:r>
              <a:rPr lang="de" sz="2000" dirty="0">
                <a:solidFill>
                  <a:srgbClr val="202020"/>
                </a:solidFill>
                <a:ea typeface="Arial"/>
                <a:sym typeface="Arial"/>
              </a:rPr>
              <a:t>können Sie bis zu 12 Dokumente privat speichern und verwalten. </a:t>
            </a:r>
            <a:r>
              <a:rPr lang="de" sz="2000" dirty="0" smtClean="0">
                <a:solidFill>
                  <a:srgbClr val="202020"/>
                </a:solidFill>
                <a:ea typeface="Arial"/>
                <a:sym typeface="Arial"/>
              </a:rPr>
              <a:t>Darüber </a:t>
            </a:r>
            <a:r>
              <a:rPr lang="de" sz="2000" dirty="0">
                <a:solidFill>
                  <a:srgbClr val="202020"/>
                </a:solidFill>
                <a:ea typeface="Arial"/>
                <a:sym typeface="Arial"/>
              </a:rPr>
              <a:t>hinaus können Sie Ihre Arbeitsblätter z. B. KollegInnen </a:t>
            </a:r>
            <a:r>
              <a:rPr lang="de" sz="2000" dirty="0" smtClean="0">
                <a:solidFill>
                  <a:srgbClr val="202020"/>
                </a:solidFill>
                <a:ea typeface="Arial"/>
                <a:sym typeface="Arial"/>
              </a:rPr>
              <a:t>zur Verfügung </a:t>
            </a:r>
            <a:r>
              <a:rPr lang="de" sz="2000" dirty="0">
                <a:solidFill>
                  <a:srgbClr val="202020"/>
                </a:solidFill>
                <a:ea typeface="Arial"/>
                <a:sym typeface="Arial"/>
              </a:rPr>
              <a:t>stellen und auf tutory veröffentlichen. </a:t>
            </a:r>
            <a:endParaRPr lang="de" sz="2000" dirty="0" smtClean="0">
              <a:solidFill>
                <a:srgbClr val="202020"/>
              </a:solidFill>
              <a:ea typeface="Arial"/>
              <a:sym typeface="Arial"/>
            </a:endParaRPr>
          </a:p>
          <a:p>
            <a:pPr>
              <a:lnSpc>
                <a:spcPct val="150000"/>
              </a:lnSpc>
              <a:buNone/>
            </a:pPr>
            <a:r>
              <a:rPr lang="de" sz="2000" dirty="0" smtClean="0">
                <a:solidFill>
                  <a:srgbClr val="202020"/>
                </a:solidFill>
                <a:ea typeface="Arial"/>
                <a:sym typeface="Arial"/>
              </a:rPr>
              <a:t>Sie </a:t>
            </a:r>
            <a:r>
              <a:rPr lang="de" sz="2000" dirty="0">
                <a:solidFill>
                  <a:srgbClr val="202020"/>
                </a:solidFill>
                <a:ea typeface="Arial"/>
                <a:sym typeface="Arial"/>
              </a:rPr>
              <a:t>haben jedoch die volle Kontrolle darüber, ob Sie veröffentlichen möchten. </a:t>
            </a:r>
          </a:p>
          <a:p>
            <a:pPr>
              <a:buNone/>
            </a:pPr>
            <a:endParaRPr dirty="0"/>
          </a:p>
        </p:txBody>
      </p:sp>
      <p:pic>
        <p:nvPicPr>
          <p:cNvPr id="79" name="Shape 7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524328" y="627534"/>
            <a:ext cx="1152474" cy="1152474"/>
          </a:xfrm>
          <a:prstGeom prst="rect">
            <a:avLst/>
          </a:prstGeom>
          <a:noFill/>
          <a:ln>
            <a:noFill/>
          </a:ln>
        </p:spPr>
      </p:pic>
      <p:sp>
        <p:nvSpPr>
          <p:cNvPr id="8"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9"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3</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12146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2500"/>
                                        <p:tgtEl>
                                          <p:spTgt spid="7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8">
                                            <p:txEl>
                                              <p:pRg st="1" end="1"/>
                                            </p:txEl>
                                          </p:spTgt>
                                        </p:tgtEl>
                                        <p:attrNameLst>
                                          <p:attrName>style.visibility</p:attrName>
                                        </p:attrNameLst>
                                      </p:cBhvr>
                                      <p:to>
                                        <p:strVal val="visible"/>
                                      </p:to>
                                    </p:set>
                                    <p:animEffect transition="in" filter="fade">
                                      <p:cBhvr>
                                        <p:cTn id="10" dur="2500"/>
                                        <p:tgtEl>
                                          <p:spTgt spid="7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8">
                                            <p:txEl>
                                              <p:pRg st="2" end="2"/>
                                            </p:txEl>
                                          </p:spTgt>
                                        </p:tgtEl>
                                        <p:attrNameLst>
                                          <p:attrName>style.visibility</p:attrName>
                                        </p:attrNameLst>
                                      </p:cBhvr>
                                      <p:to>
                                        <p:strVal val="visible"/>
                                      </p:to>
                                    </p:set>
                                    <p:animEffect transition="in" filter="fade">
                                      <p:cBhvr>
                                        <p:cTn id="13" dur="2500"/>
                                        <p:tgtEl>
                                          <p:spTgt spid="7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xEl>
                                              <p:pRg st="3" end="3"/>
                                            </p:txEl>
                                          </p:spTgt>
                                        </p:tgtEl>
                                        <p:attrNameLst>
                                          <p:attrName>style.visibility</p:attrName>
                                        </p:attrNameLst>
                                      </p:cBhvr>
                                      <p:to>
                                        <p:strVal val="visible"/>
                                      </p:to>
                                    </p:set>
                                    <p:animEffect transition="in" filter="fade">
                                      <p:cBhvr>
                                        <p:cTn id="16" dur="2500"/>
                                        <p:tgtEl>
                                          <p:spTgt spid="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11700" y="445025"/>
            <a:ext cx="8520600" cy="572700"/>
          </a:xfrm>
          <a:prstGeom prst="rect">
            <a:avLst/>
          </a:prstGeom>
        </p:spPr>
        <p:txBody>
          <a:bodyPr vert="horz" lIns="91425" tIns="91425" rIns="91425" bIns="91425" rtlCol="0" anchor="t" anchorCtr="0">
            <a:noAutofit/>
          </a:bodyPr>
          <a:lstStyle/>
          <a:p>
            <a:r>
              <a:rPr lang="de" dirty="0"/>
              <a:t>200 </a:t>
            </a:r>
            <a:r>
              <a:rPr lang="de" dirty="0" smtClean="0"/>
              <a:t>Tools for </a:t>
            </a:r>
            <a:r>
              <a:rPr lang="de" dirty="0"/>
              <a:t>L</a:t>
            </a:r>
            <a:r>
              <a:rPr lang="de" dirty="0" smtClean="0"/>
              <a:t>earning</a:t>
            </a:r>
            <a:endParaRPr lang="de" dirty="0"/>
          </a:p>
        </p:txBody>
      </p:sp>
      <p:sp>
        <p:nvSpPr>
          <p:cNvPr id="292" name="Shape 292"/>
          <p:cNvSpPr txBox="1">
            <a:spLocks noGrp="1"/>
          </p:cNvSpPr>
          <p:nvPr>
            <p:ph type="body" idx="1"/>
          </p:nvPr>
        </p:nvSpPr>
        <p:spPr>
          <a:xfrm>
            <a:off x="251520" y="4443958"/>
            <a:ext cx="8520600" cy="469200"/>
          </a:xfrm>
          <a:prstGeom prst="rect">
            <a:avLst/>
          </a:prstGeom>
        </p:spPr>
        <p:txBody>
          <a:bodyPr vert="horz" lIns="91425" tIns="91425" rIns="91425" bIns="91425" rtlCol="0" anchor="t" anchorCtr="0">
            <a:noAutofit/>
          </a:bodyPr>
          <a:lstStyle/>
          <a:p>
            <a:pPr>
              <a:buNone/>
            </a:pPr>
            <a:r>
              <a:rPr lang="de" sz="2000" b="1" dirty="0" smtClean="0">
                <a:solidFill>
                  <a:schemeClr val="bg2">
                    <a:lumMod val="10000"/>
                  </a:schemeClr>
                </a:solidFill>
              </a:rPr>
              <a:t>Link:</a:t>
            </a:r>
            <a:endParaRPr lang="de" sz="2000" b="1" dirty="0" smtClean="0">
              <a:solidFill>
                <a:schemeClr val="bg2">
                  <a:lumMod val="10000"/>
                </a:schemeClr>
              </a:solidFill>
              <a:hlinkClick r:id="rId3"/>
            </a:endParaRPr>
          </a:p>
          <a:p>
            <a:pPr>
              <a:buNone/>
            </a:pPr>
            <a:r>
              <a:rPr lang="de" sz="1200" u="sng" dirty="0" smtClean="0">
                <a:solidFill>
                  <a:schemeClr val="hlink"/>
                </a:solidFill>
                <a:hlinkClick r:id="rId3"/>
              </a:rPr>
              <a:t>http</a:t>
            </a:r>
            <a:r>
              <a:rPr lang="de" sz="1200" u="sng" dirty="0">
                <a:solidFill>
                  <a:schemeClr val="hlink"/>
                </a:solidFill>
                <a:hlinkClick r:id="rId3"/>
              </a:rPr>
              <a:t>://c4lpt.co.uk/top100tools/top-200-tools-for-learning/</a:t>
            </a:r>
            <a:r>
              <a:rPr lang="de" sz="1200" dirty="0"/>
              <a:t> </a:t>
            </a:r>
          </a:p>
        </p:txBody>
      </p:sp>
      <p:pic>
        <p:nvPicPr>
          <p:cNvPr id="293" name="Shape 29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4869" y="1239216"/>
            <a:ext cx="7034959" cy="3060726"/>
          </a:xfrm>
          <a:prstGeom prst="rect">
            <a:avLst/>
          </a:prstGeom>
          <a:noFill/>
          <a:ln>
            <a:noFill/>
          </a:ln>
        </p:spPr>
      </p:pic>
      <p:sp>
        <p:nvSpPr>
          <p:cNvPr id="294" name="Shape 294"/>
          <p:cNvSpPr txBox="1"/>
          <p:nvPr/>
        </p:nvSpPr>
        <p:spPr>
          <a:xfrm>
            <a:off x="298228" y="4227934"/>
            <a:ext cx="1825500" cy="4143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 sz="800" dirty="0">
                <a:solidFill>
                  <a:schemeClr val="bg1">
                    <a:lumMod val="50000"/>
                  </a:schemeClr>
                </a:solidFill>
                <a:sym typeface="Proxima Nova"/>
                <a:hlinkClick r:id="rId3"/>
              </a:rPr>
              <a:t>http://c4lpt.co.uk</a:t>
            </a:r>
          </a:p>
        </p:txBody>
      </p:sp>
      <p:sp>
        <p:nvSpPr>
          <p:cNvPr id="7"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10"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dirty="0" smtClean="0"/>
              <a:t>30</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80691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00127"/>
            <a:ext cx="8229600" cy="857250"/>
          </a:xfrm>
        </p:spPr>
        <p:txBody>
          <a:bodyPr/>
          <a:lstStyle/>
          <a:p>
            <a:r>
              <a:rPr lang="de-DE" sz="2800" dirty="0" smtClean="0"/>
              <a:t>Vielen Dank für </a:t>
            </a:r>
            <a:r>
              <a:rPr lang="de-DE" sz="2800" dirty="0" smtClean="0"/>
              <a:t>Ihr Interesse</a:t>
            </a:r>
            <a:endParaRPr lang="de-DE" sz="2800" dirty="0"/>
          </a:p>
        </p:txBody>
      </p:sp>
      <p:sp>
        <p:nvSpPr>
          <p:cNvPr id="4" name="Textplatzhalter 3"/>
          <p:cNvSpPr>
            <a:spLocks noGrp="1"/>
          </p:cNvSpPr>
          <p:nvPr>
            <p:ph type="body" sz="quarter" idx="10"/>
          </p:nvPr>
        </p:nvSpPr>
        <p:spPr/>
        <p:txBody>
          <a:bodyPr>
            <a:normAutofit/>
          </a:bodyPr>
          <a:lstStyle/>
          <a:p>
            <a:pPr>
              <a:lnSpc>
                <a:spcPct val="120000"/>
              </a:lnSpc>
            </a:pPr>
            <a:r>
              <a:rPr lang="de-DE" sz="2000" b="1" dirty="0" err="1" smtClean="0"/>
              <a:t>medienundbildung.com</a:t>
            </a:r>
            <a:r>
              <a:rPr lang="de-DE" sz="2000" b="1" dirty="0" smtClean="0"/>
              <a:t> </a:t>
            </a:r>
            <a:r>
              <a:rPr lang="de-DE" sz="2000" b="1" dirty="0" err="1" smtClean="0"/>
              <a:t>gGmbH</a:t>
            </a:r>
            <a:r>
              <a:rPr lang="de-DE" sz="2000" b="1" dirty="0" smtClean="0"/>
              <a:t>  </a:t>
            </a:r>
          </a:p>
          <a:p>
            <a:pPr>
              <a:lnSpc>
                <a:spcPct val="120000"/>
              </a:lnSpc>
            </a:pPr>
            <a:r>
              <a:rPr lang="de-DE" sz="2000" b="1" dirty="0" smtClean="0"/>
              <a:t>Lernwerkstatt </a:t>
            </a:r>
            <a:r>
              <a:rPr lang="de-DE" sz="2000" b="1" dirty="0"/>
              <a:t>Rheinland-Pfalz </a:t>
            </a:r>
            <a:endParaRPr lang="de-DE" sz="2000" b="1" dirty="0" smtClean="0"/>
          </a:p>
          <a:p>
            <a:pPr>
              <a:lnSpc>
                <a:spcPct val="120000"/>
              </a:lnSpc>
            </a:pPr>
            <a:r>
              <a:rPr lang="de-DE" sz="1800" dirty="0"/>
              <a:t>Turmstraße 10 </a:t>
            </a:r>
            <a:endParaRPr lang="de-DE" sz="1800" dirty="0" smtClean="0"/>
          </a:p>
          <a:p>
            <a:pPr>
              <a:lnSpc>
                <a:spcPct val="120000"/>
              </a:lnSpc>
            </a:pPr>
            <a:r>
              <a:rPr lang="de-DE" sz="1800" dirty="0" smtClean="0"/>
              <a:t>67059 </a:t>
            </a:r>
            <a:r>
              <a:rPr lang="de-DE" sz="1800" dirty="0"/>
              <a:t>Ludwigshafen   </a:t>
            </a:r>
            <a:endParaRPr lang="de-DE" sz="1800" dirty="0" smtClean="0"/>
          </a:p>
          <a:p>
            <a:pPr>
              <a:lnSpc>
                <a:spcPct val="120000"/>
              </a:lnSpc>
            </a:pPr>
            <a:r>
              <a:rPr lang="de-DE" sz="1800" u="sng" dirty="0" smtClean="0">
                <a:hlinkClick r:id="rId2"/>
              </a:rPr>
              <a:t>www.medienundbildung.com</a:t>
            </a:r>
            <a:endParaRPr lang="de-DE" dirty="0"/>
          </a:p>
          <a:p>
            <a:pPr algn="r"/>
            <a:r>
              <a:rPr lang="de-DE" sz="1800" b="1" dirty="0" smtClean="0"/>
              <a:t>Autoren:</a:t>
            </a:r>
          </a:p>
          <a:p>
            <a:pPr algn="r"/>
            <a:r>
              <a:rPr lang="de-DE" sz="1800" dirty="0" smtClean="0"/>
              <a:t>Christian </a:t>
            </a:r>
            <a:r>
              <a:rPr lang="de-DE" sz="1800" dirty="0" err="1" smtClean="0"/>
              <a:t>Gottas</a:t>
            </a:r>
            <a:endParaRPr lang="de-DE" sz="1800" dirty="0" smtClean="0"/>
          </a:p>
          <a:p>
            <a:pPr algn="r"/>
            <a:r>
              <a:rPr lang="de-DE" sz="1800" dirty="0" smtClean="0"/>
              <a:t>Friedhelm </a:t>
            </a:r>
            <a:r>
              <a:rPr lang="de-DE" sz="1800" dirty="0" err="1" smtClean="0"/>
              <a:t>Lorig</a:t>
            </a:r>
            <a:endParaRPr lang="de-DE" sz="1800" dirty="0" smtClean="0"/>
          </a:p>
          <a:p>
            <a:endParaRPr lang="de-DE" sz="1800" dirty="0" smtClean="0"/>
          </a:p>
        </p:txBody>
      </p:sp>
      <p:pic>
        <p:nvPicPr>
          <p:cNvPr id="7" name="Bild 6" descr="creativecomm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4764047"/>
            <a:ext cx="794048" cy="277853"/>
          </a:xfrm>
          <a:prstGeom prst="rect">
            <a:avLst/>
          </a:prstGeom>
        </p:spPr>
      </p:pic>
      <p:sp>
        <p:nvSpPr>
          <p:cNvPr id="10" name="Datumsplatzhalter 9"/>
          <p:cNvSpPr>
            <a:spLocks noGrp="1"/>
          </p:cNvSpPr>
          <p:nvPr>
            <p:ph type="dt" sz="half" idx="15"/>
          </p:nvPr>
        </p:nvSpPr>
        <p:spPr/>
        <p:txBody>
          <a:bodyPr/>
          <a:lstStyle/>
          <a:p>
            <a:r>
              <a:rPr lang="de-DE" dirty="0" smtClean="0"/>
              <a:t>02.19</a:t>
            </a:r>
            <a:endParaRPr lang="de-DE" dirty="0"/>
          </a:p>
        </p:txBody>
      </p:sp>
      <p:sp>
        <p:nvSpPr>
          <p:cNvPr id="12" name="Foliennummernplatzhalter 11"/>
          <p:cNvSpPr>
            <a:spLocks noGrp="1"/>
          </p:cNvSpPr>
          <p:nvPr>
            <p:ph type="sldNum" sz="quarter" idx="16"/>
          </p:nvPr>
        </p:nvSpPr>
        <p:spPr/>
        <p:txBody>
          <a:bodyPr/>
          <a:lstStyle/>
          <a:p>
            <a:fld id="{532789CA-EAFC-E840-8EE9-807F9D2DAAC6}" type="slidenum">
              <a:rPr lang="de-DE" smtClean="0"/>
              <a:pPr/>
              <a:t>31</a:t>
            </a:fld>
            <a:endParaRPr lang="de-DE" dirty="0"/>
          </a:p>
        </p:txBody>
      </p:sp>
      <p:pic>
        <p:nvPicPr>
          <p:cNvPr id="13" name="Bild 12" descr="m+b_Logo_2_CMY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82" y="4207050"/>
            <a:ext cx="1447552" cy="426905"/>
          </a:xfrm>
          <a:prstGeom prst="rect">
            <a:avLst/>
          </a:prstGeom>
        </p:spPr>
      </p:pic>
      <p:pic>
        <p:nvPicPr>
          <p:cNvPr id="14" name="Bild 13" descr="LMKLogo_cmy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4224562"/>
            <a:ext cx="1280864" cy="416495"/>
          </a:xfrm>
          <a:prstGeom prst="rect">
            <a:avLst/>
          </a:prstGeom>
        </p:spPr>
      </p:pic>
      <p:sp>
        <p:nvSpPr>
          <p:cNvPr id="15"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Tree>
    <p:extLst>
      <p:ext uri="{BB962C8B-B14F-4D97-AF65-F5344CB8AC3E}">
        <p14:creationId xmlns:p14="http://schemas.microsoft.com/office/powerpoint/2010/main" val="2652450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7" name="Shape 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2398501"/>
            <a:ext cx="7093526" cy="2645073"/>
          </a:xfrm>
          <a:prstGeom prst="rect">
            <a:avLst/>
          </a:prstGeom>
          <a:noFill/>
          <a:ln>
            <a:noFill/>
          </a:ln>
        </p:spPr>
      </p:pic>
      <p:sp>
        <p:nvSpPr>
          <p:cNvPr id="84" name="Shape 84"/>
          <p:cNvSpPr txBox="1">
            <a:spLocks noGrp="1"/>
          </p:cNvSpPr>
          <p:nvPr>
            <p:ph type="title"/>
          </p:nvPr>
        </p:nvSpPr>
        <p:spPr>
          <a:prstGeom prst="rect">
            <a:avLst/>
          </a:prstGeom>
        </p:spPr>
        <p:txBody>
          <a:bodyPr vert="horz" lIns="91425" tIns="91425" rIns="91425" bIns="91425" rtlCol="0" anchor="t" anchorCtr="0">
            <a:noAutofit/>
          </a:bodyPr>
          <a:lstStyle/>
          <a:p>
            <a:r>
              <a:rPr lang="de" sz="3600" dirty="0">
                <a:solidFill>
                  <a:schemeClr val="bg2">
                    <a:lumMod val="10000"/>
                  </a:schemeClr>
                </a:solidFill>
                <a:latin typeface="Arial" panose="020B0604020202020204" pitchFamily="34" charset="0"/>
                <a:cs typeface="Arial" panose="020B0604020202020204" pitchFamily="34" charset="0"/>
              </a:rPr>
              <a:t>Tutory</a:t>
            </a:r>
          </a:p>
        </p:txBody>
      </p:sp>
      <p:sp>
        <p:nvSpPr>
          <p:cNvPr id="85" name="Shape 85" descr="Dieses Video bietet einen Überblick über den Online-Editor für Unterrichtsmaterialien https://www.tutory.de/. Es ist der optimale Start, um die wichtigsten Funktionen von tutory kennenzulernen.  Durch die Einführung führt Sie Thomas Hoyer von tutory.  Das Video wird Ihnen auf unserer Erklärvideo-Seite ebenfalls zur Verfügung gestellt: https://www.tutory.de/video   ______________________________________  Was ist tutory.de?  Tutory bietet Lehrerinnen und Lehrern die Möglichkeit, Arbeitsblätter und Dokumente in kurzer Zeit herzustellen. Es arbeitet dafür mit einem intuitiven Drag&amp;Drop System und Funktionen, die optimiert sind für die typischen Bedarfe bei der Erstellung von Lehr- und Lernmaterialien.   Erfahren Sie mehr über die Funktionen von tutory auf https://www.tutory.de/funktionen  ______________________________________  Hier finden Sie uns auf den bekannten Social Media Kanälen:  Facebook: https://www.facebook.com/tutory.de Twitter: https://twitter.com/tutoryde Instagram: https://www.instagram.com/tutoryde/  ______________________________________  Was sind OER (Open Educational Resources)?  Erfahren Sie mehr über Open Educational Resources - Bildungsmaterialien unter offenen Lizenzen - in unserem Leitfaden zu OER und freien Lizenzen: https://www.tutory.de/leitfaden-oer  Besuchen Sie uns auf der OER-World-Map: http://bit.ly/2fQ1ZTG  ______________________________________  Text im Video:  Hallo und Herzlich Willkommen, ich bin Thomas Hoyer von tutory.de. Dieses Video gibt Ihnen einen schnellen Überblick wie Sie mit tutory arbeiten.   Ich habe mich eingeloggt und befinde mich in meiner persönlichen Übersicht., Hier finde ich meine eigenen Dokumente und unter “Entdecken” Dokumente anderer Nutzerinnen und Nutzer, die bereits veröffentlicht wurden.  Wenn ich ein veröffentlichtes Dokument aufrufe, kann ich mir eine private Kopie davon erstellen. Dieses ist dann unter meine Dokumente gespeichert und kann von mir angepasst werden.  Alternativ kann ein eigenes privat gespeichertes Dokument erstellen. Ich gebe hier erste Daten zum neuen Dokument an und gelange in den tutory-Editor.  Der Editor zeigt ein leeres Blatt, welches ich nun mit Inhalten füllen kann. Dies geht per Drag and Drop aus der Seitenleiste.  Hier stehen verschiedene Bausteine zur Verfügung, die Elemente heißen. Man kann sie einfach auf das Arbeitsblatt ziehen und dort bearbeiten. Es gibt z. B. einfache Textelemente, Multiple Choice-Aufgaben, Lückentexte, Sortieraufgaben, Tabellen und vieles mehr.  Ist das Element auf dem Arbeitsblatt, kann es an einem Raster ausgerichtet verschoben, vergrößert und verkleinert werden. Zum Bearbeiten klicke ich es doppelt an und fülle es dann mit dem gewünschten Inhalt.  Hier nutze ich zum Beispiel  eine Sortieraufgabe. Man kann die einzelnen Einträge vorsortieren, neue erstellen oder löschen und alle Einträge durchmischen.  Um frei lizenzierte  Bilder aus dem Internet in ein tutory-Arbeitsblatt einzufügen, gebe ich in das Suchfeld einen Suchbegriff ein. tutory durchsucht angeschlossene Bilddatenbanken wie Wikipedia oder flickr und stellt die Ergebnisse in der Seitenleiste dar. Hat man ein passendes Bild gefunden, kann dieses einfach auf dem Blatt platziert und angepasst werden.  Inhalte der Kopf- und Fußzeile des Arbeitsblatts können hier verändert werden, außerdem kann man hier weitere Seiten hinzufügen. Neben den Inhalten auf dem Blatt werden weitere Informationen wie Klassenstufe, Fach oder Sozialform am Dokument gespeichert. Dies erleichtert die Ablage und das Wiederfinden der Materialien.  Selbst erstellte Inhalte auf dem Blatt sind schnell mit Informationen zum jeweiligen Urheber ausgestattet. Damit können sie nicht nur im Unterricht  eingesetzt werden, sondern stehen wenn, gewünscht auch für Kolleginnen und Kollegen, die mit tutory arbeiten zur Verfügung.  Ist das Dokument fertig, lade ich es einfach als PDF herunter  Zurück in der Übersicht sieht man die erstellten Inhalte. Um bestimmte Inhalte zu suchen, kann man im Suchfeld einen begriff eingeben oder die benötigten Filter aktivieren.  Das war ein kurzer Überblick über die Funktionen von tutory. Beginnen Sie am besten tutory zu erkunden, indem Sie gleich ein Arbeitsblatt neu erstellen oder finden Sie auf unserer Videoseite weitere Einführungsvideos. In diesen erklären wir Ihnen Schritt für Schritt, wie Sie schnell zu ansprechenden Ergebnissen gelangen können." title="tutory-Erklärvideos: Wie funktioniert tutory?">
            <a:hlinkClick r:id="rId4"/>
          </p:cNvPr>
          <p:cNvSpPr/>
          <p:nvPr/>
        </p:nvSpPr>
        <p:spPr>
          <a:xfrm>
            <a:off x="5411083" y="627534"/>
            <a:ext cx="3650425" cy="2737825"/>
          </a:xfrm>
          <a:prstGeom prst="rect">
            <a:avLst/>
          </a:prstGeom>
          <a:blipFill>
            <a:blip r:embed="rId5">
              <a:alphaModFix/>
            </a:blip>
            <a:stretch>
              <a:fillRect/>
            </a:stretch>
          </a:blipFill>
          <a:ln>
            <a:noFill/>
          </a:ln>
        </p:spPr>
      </p:sp>
      <p:sp>
        <p:nvSpPr>
          <p:cNvPr id="86" name="Shape 86"/>
          <p:cNvSpPr txBox="1"/>
          <p:nvPr/>
        </p:nvSpPr>
        <p:spPr>
          <a:xfrm>
            <a:off x="311700" y="1017725"/>
            <a:ext cx="4463700" cy="1388100"/>
          </a:xfrm>
          <a:prstGeom prst="rect">
            <a:avLst/>
          </a:prstGeom>
          <a:noFill/>
          <a:ln>
            <a:noFill/>
          </a:ln>
        </p:spPr>
        <p:txBody>
          <a:bodyPr lIns="91425" tIns="91425" rIns="91425" bIns="91425" anchor="ctr" anchorCtr="0">
            <a:noAutofit/>
          </a:bodyPr>
          <a:lstStyle/>
          <a:p>
            <a:r>
              <a:rPr lang="de" sz="2400" dirty="0">
                <a:latin typeface="Arial" panose="020B0604020202020204" pitchFamily="34" charset="0"/>
                <a:cs typeface="Arial" panose="020B0604020202020204" pitchFamily="34" charset="0"/>
              </a:rPr>
              <a:t>Videotutorials auf YouTube</a:t>
            </a:r>
          </a:p>
        </p:txBody>
      </p:sp>
      <p:sp>
        <p:nvSpPr>
          <p:cNvPr id="88" name="Shape 88"/>
          <p:cNvSpPr txBox="1"/>
          <p:nvPr/>
        </p:nvSpPr>
        <p:spPr>
          <a:xfrm>
            <a:off x="7236296" y="3335962"/>
            <a:ext cx="1907704" cy="4140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 sz="800" dirty="0">
                <a:solidFill>
                  <a:schemeClr val="bg1">
                    <a:lumMod val="50000"/>
                  </a:schemeClr>
                </a:solidFill>
                <a:sym typeface="Calibri"/>
                <a:hlinkClick r:id="rId6"/>
              </a:rPr>
              <a:t>https://www.tutory.de</a:t>
            </a:r>
            <a:r>
              <a:rPr lang="de" sz="800" dirty="0">
                <a:solidFill>
                  <a:schemeClr val="bg1">
                    <a:lumMod val="50000"/>
                  </a:schemeClr>
                </a:solidFill>
                <a:sym typeface="Calibri"/>
              </a:rPr>
              <a:t> </a:t>
            </a:r>
          </a:p>
        </p:txBody>
      </p:sp>
      <p:sp>
        <p:nvSpPr>
          <p:cNvPr id="89" name="Shape 89"/>
          <p:cNvSpPr txBox="1"/>
          <p:nvPr/>
        </p:nvSpPr>
        <p:spPr>
          <a:xfrm>
            <a:off x="87300" y="4922025"/>
            <a:ext cx="1960800" cy="153900"/>
          </a:xfrm>
          <a:prstGeom prst="rect">
            <a:avLst/>
          </a:prstGeom>
          <a:noFill/>
          <a:ln>
            <a:noFill/>
          </a:ln>
        </p:spPr>
        <p:txBody>
          <a:bodyPr lIns="91425" tIns="91425" rIns="91425" bIns="91425" anchor="t" anchorCtr="0">
            <a:noAutofit/>
          </a:bodyPr>
          <a:lstStyle/>
          <a:p>
            <a:pPr algn="r"/>
            <a:r>
              <a:rPr lang="de" sz="600" dirty="0"/>
              <a:t>Quelle: </a:t>
            </a:r>
            <a:r>
              <a:rPr lang="de" sz="600" u="sng" dirty="0">
                <a:solidFill>
                  <a:schemeClr val="hlink"/>
                </a:solidFill>
                <a:latin typeface="Calibri"/>
                <a:ea typeface="Calibri"/>
                <a:cs typeface="Calibri"/>
                <a:sym typeface="Calibri"/>
                <a:hlinkClick r:id="rId6"/>
              </a:rPr>
              <a:t>https://www.</a:t>
            </a:r>
            <a:r>
              <a:rPr lang="de" sz="600" u="sng" dirty="0">
                <a:solidFill>
                  <a:schemeClr val="hlink"/>
                </a:solidFill>
                <a:latin typeface="Calibri"/>
                <a:ea typeface="Calibri"/>
                <a:cs typeface="Calibri"/>
                <a:sym typeface="Calibri"/>
                <a:hlinkClick r:id="rId7"/>
              </a:rPr>
              <a:t>https://youtube.com</a:t>
            </a:r>
            <a:r>
              <a:rPr lang="de" sz="600" dirty="0">
                <a:latin typeface="Calibri"/>
                <a:ea typeface="Calibri"/>
                <a:cs typeface="Calibri"/>
                <a:sym typeface="Calibri"/>
              </a:rPr>
              <a:t>  </a:t>
            </a:r>
          </a:p>
        </p:txBody>
      </p:sp>
      <p:sp>
        <p:nvSpPr>
          <p:cNvPr id="9"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10"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4</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226428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vert="horz" lIns="91425" tIns="91425" rIns="91425" bIns="91425" rtlCol="0" anchor="t" anchorCtr="0">
            <a:noAutofit/>
          </a:bodyPr>
          <a:lstStyle/>
          <a:p>
            <a:r>
              <a:rPr lang="de" sz="3600" dirty="0">
                <a:solidFill>
                  <a:schemeClr val="bg2">
                    <a:lumMod val="10000"/>
                  </a:schemeClr>
                </a:solidFill>
                <a:latin typeface="Arial" panose="020B0604020202020204" pitchFamily="34" charset="0"/>
                <a:cs typeface="Arial" panose="020B0604020202020204" pitchFamily="34" charset="0"/>
              </a:rPr>
              <a:t>Tutory</a:t>
            </a:r>
          </a:p>
        </p:txBody>
      </p:sp>
      <p:sp>
        <p:nvSpPr>
          <p:cNvPr id="95" name="Shape 95"/>
          <p:cNvSpPr txBox="1">
            <a:spLocks noGrp="1"/>
          </p:cNvSpPr>
          <p:nvPr>
            <p:ph type="body" idx="1"/>
          </p:nvPr>
        </p:nvSpPr>
        <p:spPr>
          <a:xfrm>
            <a:off x="379824" y="1036383"/>
            <a:ext cx="8520600" cy="3416400"/>
          </a:xfrm>
          <a:prstGeom prst="rect">
            <a:avLst/>
          </a:prstGeom>
        </p:spPr>
        <p:txBody>
          <a:bodyPr vert="horz" lIns="91425" tIns="91425" rIns="91425" bIns="91425" rtlCol="0" anchor="t" anchorCtr="0">
            <a:noAutofit/>
          </a:bodyPr>
          <a:lstStyle/>
          <a:p>
            <a:pPr>
              <a:buNone/>
            </a:pPr>
            <a:r>
              <a:rPr lang="de" sz="2000" b="1" dirty="0">
                <a:ea typeface="Arial"/>
                <a:sym typeface="Arial"/>
              </a:rPr>
              <a:t>Vorlagen und existierende Materialien</a:t>
            </a:r>
          </a:p>
        </p:txBody>
      </p:sp>
      <p:pic>
        <p:nvPicPr>
          <p:cNvPr id="96" name="Shape 9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7544" y="1538771"/>
            <a:ext cx="4440323" cy="3571575"/>
          </a:xfrm>
          <a:prstGeom prst="rect">
            <a:avLst/>
          </a:prstGeom>
          <a:noFill/>
          <a:ln>
            <a:noFill/>
          </a:ln>
        </p:spPr>
      </p:pic>
      <p:sp>
        <p:nvSpPr>
          <p:cNvPr id="98" name="Shape 98"/>
          <p:cNvSpPr txBox="1"/>
          <p:nvPr/>
        </p:nvSpPr>
        <p:spPr>
          <a:xfrm>
            <a:off x="4902404" y="4729500"/>
            <a:ext cx="2215179" cy="414000"/>
          </a:xfrm>
          <a:prstGeom prst="rect">
            <a:avLst/>
          </a:prstGeom>
          <a:noFill/>
          <a:ln>
            <a:noFill/>
          </a:ln>
        </p:spPr>
        <p:txBody>
          <a:bodyPr lIns="91425" tIns="91425" rIns="91425" bIns="91425" anchor="t" anchorCtr="0">
            <a:noAutofit/>
          </a:bodyPr>
          <a:lstStyle/>
          <a:p>
            <a:r>
              <a:rPr lang="de" sz="800" dirty="0">
                <a:solidFill>
                  <a:schemeClr val="bg1">
                    <a:lumMod val="50000"/>
                  </a:schemeClr>
                </a:solidFill>
              </a:rPr>
              <a:t>Quelle: </a:t>
            </a:r>
            <a:r>
              <a:rPr lang="de" sz="800" dirty="0">
                <a:solidFill>
                  <a:schemeClr val="bg1">
                    <a:lumMod val="50000"/>
                  </a:schemeClr>
                </a:solidFill>
                <a:sym typeface="Calibri"/>
                <a:hlinkClick r:id="rId4"/>
              </a:rPr>
              <a:t>https://www.tutory.de</a:t>
            </a:r>
            <a:r>
              <a:rPr lang="de" sz="800" dirty="0">
                <a:solidFill>
                  <a:schemeClr val="bg1">
                    <a:lumMod val="50000"/>
                  </a:schemeClr>
                </a:solidFill>
                <a:sym typeface="Calibri"/>
              </a:rPr>
              <a:t> </a:t>
            </a:r>
          </a:p>
        </p:txBody>
      </p:sp>
      <p:sp>
        <p:nvSpPr>
          <p:cNvPr id="9"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5</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1024851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vert="horz" lIns="91425" tIns="91425" rIns="91425" bIns="91425" rtlCol="0" anchor="t" anchorCtr="0">
            <a:noAutofit/>
          </a:bodyPr>
          <a:lstStyle/>
          <a:p>
            <a:r>
              <a:rPr lang="de" sz="3600" dirty="0">
                <a:solidFill>
                  <a:schemeClr val="bg2">
                    <a:lumMod val="10000"/>
                  </a:schemeClr>
                </a:solidFill>
                <a:latin typeface="Arial" panose="020B0604020202020204" pitchFamily="34" charset="0"/>
                <a:cs typeface="Arial" panose="020B0604020202020204" pitchFamily="34" charset="0"/>
              </a:rPr>
              <a:t>Tutory </a:t>
            </a:r>
          </a:p>
        </p:txBody>
      </p:sp>
      <p:sp>
        <p:nvSpPr>
          <p:cNvPr id="114" name="Shape 114"/>
          <p:cNvSpPr txBox="1">
            <a:spLocks noGrp="1"/>
          </p:cNvSpPr>
          <p:nvPr>
            <p:ph type="body" idx="1"/>
          </p:nvPr>
        </p:nvSpPr>
        <p:spPr>
          <a:xfrm>
            <a:off x="311700" y="1048085"/>
            <a:ext cx="4896544" cy="3416400"/>
          </a:xfrm>
          <a:prstGeom prst="rect">
            <a:avLst/>
          </a:prstGeom>
        </p:spPr>
        <p:txBody>
          <a:bodyPr vert="horz" lIns="91425" tIns="91425" rIns="91425" bIns="91425" rtlCol="0" anchor="t" anchorCtr="0">
            <a:noAutofit/>
          </a:bodyPr>
          <a:lstStyle/>
          <a:p>
            <a:pPr marL="571494" indent="-342900">
              <a:lnSpc>
                <a:spcPct val="150000"/>
              </a:lnSpc>
              <a:buClr>
                <a:srgbClr val="000000"/>
              </a:buClr>
              <a:buFont typeface="Arial" panose="020B0604020202020204" pitchFamily="34" charset="0"/>
              <a:buChar char="•"/>
            </a:pPr>
            <a:r>
              <a:rPr lang="de" sz="2000" dirty="0">
                <a:solidFill>
                  <a:srgbClr val="000000"/>
                </a:solidFill>
                <a:ea typeface="Arial"/>
                <a:sym typeface="Arial"/>
              </a:rPr>
              <a:t>Anlegen</a:t>
            </a:r>
          </a:p>
          <a:p>
            <a:pPr marL="571494" indent="-342900">
              <a:lnSpc>
                <a:spcPct val="150000"/>
              </a:lnSpc>
              <a:buClr>
                <a:srgbClr val="000000"/>
              </a:buClr>
              <a:buFont typeface="Arial" panose="020B0604020202020204" pitchFamily="34" charset="0"/>
              <a:buChar char="•"/>
            </a:pPr>
            <a:r>
              <a:rPr lang="de" sz="2000" dirty="0">
                <a:solidFill>
                  <a:srgbClr val="000000"/>
                </a:solidFill>
                <a:ea typeface="Arial"/>
                <a:sym typeface="Arial"/>
              </a:rPr>
              <a:t>Taggen/Verschlagworten</a:t>
            </a:r>
          </a:p>
          <a:p>
            <a:pPr marL="571494" indent="-342900">
              <a:lnSpc>
                <a:spcPct val="150000"/>
              </a:lnSpc>
              <a:buClr>
                <a:srgbClr val="000000"/>
              </a:buClr>
              <a:buFont typeface="Arial" panose="020B0604020202020204" pitchFamily="34" charset="0"/>
              <a:buChar char="•"/>
            </a:pPr>
            <a:r>
              <a:rPr lang="de" sz="2000" dirty="0">
                <a:solidFill>
                  <a:srgbClr val="000000"/>
                </a:solidFill>
                <a:ea typeface="Arial"/>
                <a:sym typeface="Arial"/>
              </a:rPr>
              <a:t>Erstellen von</a:t>
            </a:r>
          </a:p>
          <a:p>
            <a:pPr marL="914378" lvl="1" indent="-342892">
              <a:lnSpc>
                <a:spcPct val="150000"/>
              </a:lnSpc>
              <a:buClr>
                <a:srgbClr val="000000"/>
              </a:buClr>
              <a:buSzPct val="100000"/>
            </a:pPr>
            <a:r>
              <a:rPr lang="de" sz="1800" dirty="0">
                <a:solidFill>
                  <a:srgbClr val="000000"/>
                </a:solidFill>
                <a:ea typeface="Arial"/>
                <a:sym typeface="Arial"/>
              </a:rPr>
              <a:t>Inhalten</a:t>
            </a:r>
          </a:p>
          <a:p>
            <a:pPr marL="914378" lvl="1" indent="-342892">
              <a:lnSpc>
                <a:spcPct val="150000"/>
              </a:lnSpc>
              <a:buClr>
                <a:srgbClr val="000000"/>
              </a:buClr>
              <a:buSzPct val="100000"/>
            </a:pPr>
            <a:r>
              <a:rPr lang="de" sz="1800" dirty="0">
                <a:solidFill>
                  <a:srgbClr val="000000"/>
                </a:solidFill>
                <a:ea typeface="Arial"/>
                <a:sym typeface="Arial"/>
              </a:rPr>
              <a:t>Konfiguration</a:t>
            </a:r>
          </a:p>
          <a:p>
            <a:pPr marL="914378" lvl="1" indent="-342892">
              <a:lnSpc>
                <a:spcPct val="150000"/>
              </a:lnSpc>
              <a:buClr>
                <a:srgbClr val="000000"/>
              </a:buClr>
              <a:buSzPct val="100000"/>
            </a:pPr>
            <a:r>
              <a:rPr lang="de" sz="1800" dirty="0">
                <a:solidFill>
                  <a:srgbClr val="000000"/>
                </a:solidFill>
                <a:ea typeface="Arial"/>
                <a:sym typeface="Arial"/>
              </a:rPr>
              <a:t>Bilder einfügen</a:t>
            </a:r>
          </a:p>
          <a:p>
            <a:pPr marL="457197" indent="-342900">
              <a:lnSpc>
                <a:spcPct val="150000"/>
              </a:lnSpc>
              <a:buClr>
                <a:srgbClr val="000000"/>
              </a:buClr>
              <a:buSzPct val="100000"/>
              <a:buFont typeface="Arial" panose="020B0604020202020204" pitchFamily="34" charset="0"/>
              <a:buChar char="•"/>
            </a:pPr>
            <a:r>
              <a:rPr lang="de" sz="2000" dirty="0" smtClean="0">
                <a:solidFill>
                  <a:srgbClr val="000000"/>
                </a:solidFill>
                <a:ea typeface="Arial"/>
                <a:sym typeface="Arial"/>
              </a:rPr>
              <a:t>Lizenzierung</a:t>
            </a:r>
          </a:p>
          <a:p>
            <a:pPr marL="457197" indent="-342900">
              <a:lnSpc>
                <a:spcPct val="150000"/>
              </a:lnSpc>
              <a:buClr>
                <a:srgbClr val="000000"/>
              </a:buClr>
              <a:buSzPct val="100000"/>
              <a:buFont typeface="Arial" panose="020B0604020202020204" pitchFamily="34" charset="0"/>
              <a:buChar char="•"/>
            </a:pPr>
            <a:r>
              <a:rPr lang="de" sz="2000" dirty="0" smtClean="0">
                <a:solidFill>
                  <a:srgbClr val="000000"/>
                </a:solidFill>
                <a:ea typeface="Arial"/>
                <a:sym typeface="Arial"/>
              </a:rPr>
              <a:t>Veröffentlichen </a:t>
            </a:r>
            <a:r>
              <a:rPr lang="de" sz="2000" dirty="0">
                <a:solidFill>
                  <a:srgbClr val="000000"/>
                </a:solidFill>
                <a:ea typeface="Arial"/>
                <a:sym typeface="Arial"/>
              </a:rPr>
              <a:t>oder nicht?</a:t>
            </a:r>
          </a:p>
          <a:p>
            <a:pPr marL="342900" indent="-342900">
              <a:lnSpc>
                <a:spcPct val="150000"/>
              </a:lnSpc>
              <a:buFont typeface="Arial" panose="020B0604020202020204" pitchFamily="34" charset="0"/>
              <a:buChar char="•"/>
            </a:pPr>
            <a:endParaRPr sz="2000" dirty="0"/>
          </a:p>
        </p:txBody>
      </p:sp>
      <p:sp>
        <p:nvSpPr>
          <p:cNvPr id="6"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7"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6</a:t>
            </a:r>
            <a:endParaRPr lang="de-DE" sz="800" b="1" dirty="0">
              <a:solidFill>
                <a:srgbClr val="FFFFFF"/>
              </a:solidFill>
              <a:latin typeface="Arial"/>
              <a:cs typeface="Arial"/>
            </a:endParaRPr>
          </a:p>
        </p:txBody>
      </p:sp>
      <p:pic>
        <p:nvPicPr>
          <p:cNvPr id="10" name="Shape 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11960" y="1082385"/>
            <a:ext cx="5759616" cy="3571576"/>
          </a:xfrm>
          <a:prstGeom prst="rect">
            <a:avLst/>
          </a:prstGeom>
          <a:noFill/>
          <a:ln>
            <a:noFill/>
          </a:ln>
        </p:spPr>
      </p:pic>
    </p:spTree>
    <p:extLst>
      <p:ext uri="{BB962C8B-B14F-4D97-AF65-F5344CB8AC3E}">
        <p14:creationId xmlns:p14="http://schemas.microsoft.com/office/powerpoint/2010/main" val="2960739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solidFill>
                  <a:schemeClr val="bg2">
                    <a:lumMod val="10000"/>
                  </a:schemeClr>
                </a:solidFill>
                <a:latin typeface="Arial" panose="020B0604020202020204" pitchFamily="34" charset="0"/>
                <a:cs typeface="Arial" panose="020B0604020202020204" pitchFamily="34" charset="0"/>
              </a:rPr>
              <a:t>Organisationstools</a:t>
            </a: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358455"/>
            <a:ext cx="5077875" cy="3383928"/>
          </a:xfrm>
          <a:prstGeom prst="rect">
            <a:avLst/>
          </a:prstGeom>
        </p:spPr>
      </p:pic>
      <p:sp>
        <p:nvSpPr>
          <p:cNvPr id="6" name="Textfeld 5"/>
          <p:cNvSpPr txBox="1"/>
          <p:nvPr/>
        </p:nvSpPr>
        <p:spPr>
          <a:xfrm>
            <a:off x="457200" y="4777299"/>
            <a:ext cx="1532792" cy="215444"/>
          </a:xfrm>
          <a:prstGeom prst="rect">
            <a:avLst/>
          </a:prstGeom>
          <a:noFill/>
        </p:spPr>
        <p:txBody>
          <a:bodyPr wrap="none" rtlCol="0">
            <a:spAutoFit/>
          </a:bodyPr>
          <a:lstStyle/>
          <a:p>
            <a:r>
              <a:rPr lang="de-DE" sz="800" dirty="0">
                <a:solidFill>
                  <a:schemeClr val="bg1">
                    <a:lumMod val="50000"/>
                  </a:schemeClr>
                </a:solidFill>
              </a:rPr>
              <a:t>Quelle: </a:t>
            </a:r>
            <a:r>
              <a:rPr lang="de-DE" sz="800" dirty="0" err="1">
                <a:solidFill>
                  <a:schemeClr val="bg1">
                    <a:lumMod val="50000"/>
                  </a:schemeClr>
                </a:solidFill>
                <a:hlinkClick r:id="rId3"/>
              </a:rPr>
              <a:t>Pixabay.com_gerald</a:t>
            </a:r>
            <a:r>
              <a:rPr lang="de-DE" sz="800" dirty="0">
                <a:solidFill>
                  <a:schemeClr val="bg1">
                    <a:lumMod val="50000"/>
                  </a:schemeClr>
                </a:solidFill>
              </a:rPr>
              <a:t> </a:t>
            </a:r>
            <a:r>
              <a:rPr lang="de-DE" sz="800" dirty="0">
                <a:solidFill>
                  <a:schemeClr val="bg1">
                    <a:lumMod val="50000"/>
                  </a:schemeClr>
                </a:solidFill>
                <a:hlinkClick r:id="rId4"/>
              </a:rPr>
              <a:t>CC0</a:t>
            </a:r>
            <a:endParaRPr lang="de-DE" sz="800" dirty="0">
              <a:solidFill>
                <a:schemeClr val="bg1">
                  <a:lumMod val="50000"/>
                </a:schemeClr>
              </a:solidFill>
            </a:endParaRPr>
          </a:p>
        </p:txBody>
      </p:sp>
      <p:sp>
        <p:nvSpPr>
          <p:cNvPr id="7" name="Foliennummernplatzhalter 7"/>
          <p:cNvSpPr>
            <a:spLocks noGrp="1"/>
          </p:cNvSpPr>
          <p:nvPr>
            <p:ph type="sldNum" sz="quarter" idx="16"/>
          </p:nvPr>
        </p:nvSpPr>
        <p:spPr>
          <a:xfrm>
            <a:off x="8286750" y="4765465"/>
            <a:ext cx="400050" cy="273844"/>
          </a:xfrm>
        </p:spPr>
        <p:txBody>
          <a:bodyPr/>
          <a:lstStyle/>
          <a:p>
            <a:r>
              <a:rPr lang="de-DE" dirty="0" smtClean="0"/>
              <a:t>7</a:t>
            </a:r>
            <a:endParaRPr lang="de-DE" dirty="0"/>
          </a:p>
        </p:txBody>
      </p:sp>
      <p:sp>
        <p:nvSpPr>
          <p:cNvPr id="8"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Tree>
    <p:extLst>
      <p:ext uri="{BB962C8B-B14F-4D97-AF65-F5344CB8AC3E}">
        <p14:creationId xmlns:p14="http://schemas.microsoft.com/office/powerpoint/2010/main" val="990058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91937" y="719065"/>
            <a:ext cx="5663242" cy="3556399"/>
          </a:xfrm>
          <a:prstGeom prst="rect">
            <a:avLst/>
          </a:prstGeom>
        </p:spPr>
      </p:pic>
      <p:sp>
        <p:nvSpPr>
          <p:cNvPr id="2" name="Titel 1"/>
          <p:cNvSpPr>
            <a:spLocks noGrp="1"/>
          </p:cNvSpPr>
          <p:nvPr>
            <p:ph type="title"/>
          </p:nvPr>
        </p:nvSpPr>
        <p:spPr/>
        <p:txBody>
          <a:bodyPr>
            <a:normAutofit/>
          </a:bodyPr>
          <a:lstStyle/>
          <a:p>
            <a:r>
              <a:rPr lang="de-DE" sz="3000" dirty="0">
                <a:solidFill>
                  <a:schemeClr val="bg2">
                    <a:lumMod val="10000"/>
                  </a:schemeClr>
                </a:solidFill>
                <a:latin typeface="Arial" panose="020B0604020202020204" pitchFamily="34" charset="0"/>
                <a:cs typeface="Arial" panose="020B0604020202020204" pitchFamily="34" charset="0"/>
              </a:rPr>
              <a:t>Terminplaner</a:t>
            </a:r>
          </a:p>
        </p:txBody>
      </p:sp>
      <p:sp>
        <p:nvSpPr>
          <p:cNvPr id="3" name="Inhaltsplatzhalter 2"/>
          <p:cNvSpPr>
            <a:spLocks noGrp="1"/>
          </p:cNvSpPr>
          <p:nvPr>
            <p:ph idx="4294967295"/>
          </p:nvPr>
        </p:nvSpPr>
        <p:spPr>
          <a:xfrm>
            <a:off x="457200" y="3867894"/>
            <a:ext cx="7886700" cy="991732"/>
          </a:xfrm>
          <a:prstGeom prst="rect">
            <a:avLst/>
          </a:prstGeom>
        </p:spPr>
        <p:txBody>
          <a:bodyPr>
            <a:normAutofit/>
          </a:bodyPr>
          <a:lstStyle/>
          <a:p>
            <a:r>
              <a:rPr lang="nl-NL" sz="2000" dirty="0"/>
              <a:t>Doodle: </a:t>
            </a:r>
            <a:r>
              <a:rPr lang="nl-NL" sz="2000" dirty="0">
                <a:hlinkClick r:id="rId3"/>
              </a:rPr>
              <a:t>http://doodle.com/de/</a:t>
            </a:r>
            <a:r>
              <a:rPr lang="nl-NL" sz="2000" dirty="0"/>
              <a:t> </a:t>
            </a:r>
          </a:p>
          <a:p>
            <a:r>
              <a:rPr lang="nl-NL" sz="2000" dirty="0"/>
              <a:t>Dfn: </a:t>
            </a:r>
            <a:r>
              <a:rPr lang="nl-NL" sz="2000" dirty="0">
                <a:hlinkClick r:id="rId4"/>
              </a:rPr>
              <a:t>https://terminplaner2.dfn.de/</a:t>
            </a:r>
            <a:endParaRPr lang="nl-NL" sz="2000" dirty="0"/>
          </a:p>
        </p:txBody>
      </p:sp>
      <p:sp>
        <p:nvSpPr>
          <p:cNvPr id="6" name="Textfeld 5"/>
          <p:cNvSpPr txBox="1"/>
          <p:nvPr/>
        </p:nvSpPr>
        <p:spPr>
          <a:xfrm>
            <a:off x="7452320" y="4136964"/>
            <a:ext cx="1516762" cy="215444"/>
          </a:xfrm>
          <a:prstGeom prst="rect">
            <a:avLst/>
          </a:prstGeom>
          <a:noFill/>
        </p:spPr>
        <p:txBody>
          <a:bodyPr wrap="none" rtlCol="0">
            <a:spAutoFit/>
          </a:bodyPr>
          <a:lstStyle/>
          <a:p>
            <a:r>
              <a:rPr lang="de-DE" sz="800" dirty="0">
                <a:solidFill>
                  <a:schemeClr val="bg1">
                    <a:lumMod val="50000"/>
                  </a:schemeClr>
                </a:solidFill>
              </a:rPr>
              <a:t>Quelle: </a:t>
            </a:r>
            <a:r>
              <a:rPr lang="de-DE" sz="800" dirty="0">
                <a:solidFill>
                  <a:schemeClr val="bg1">
                    <a:lumMod val="50000"/>
                  </a:schemeClr>
                </a:solidFill>
                <a:hlinkClick r:id="rId5"/>
              </a:rPr>
              <a:t>https://doodle.com/de/</a:t>
            </a:r>
            <a:endParaRPr lang="de-DE" sz="800" dirty="0">
              <a:solidFill>
                <a:schemeClr val="bg1">
                  <a:lumMod val="50000"/>
                </a:schemeClr>
              </a:solidFill>
            </a:endParaRPr>
          </a:p>
        </p:txBody>
      </p:sp>
      <p:sp>
        <p:nvSpPr>
          <p:cNvPr id="7"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8"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8</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2437269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19204" y="445025"/>
            <a:ext cx="8520600" cy="572700"/>
          </a:xfrm>
          <a:prstGeom prst="rect">
            <a:avLst/>
          </a:prstGeom>
        </p:spPr>
        <p:txBody>
          <a:bodyPr vert="horz" lIns="91425" tIns="91425" rIns="91425" bIns="91425" rtlCol="0" anchor="t" anchorCtr="0">
            <a:noAutofit/>
          </a:bodyPr>
          <a:lstStyle/>
          <a:p>
            <a:r>
              <a:rPr lang="de" sz="3600" dirty="0" smtClean="0">
                <a:solidFill>
                  <a:schemeClr val="bg2">
                    <a:lumMod val="10000"/>
                  </a:schemeClr>
                </a:solidFill>
                <a:latin typeface="Arial" panose="020B0604020202020204" pitchFamily="34" charset="0"/>
                <a:cs typeface="Arial" panose="020B0604020202020204" pitchFamily="34" charset="0"/>
              </a:rPr>
              <a:t>QR-Codes</a:t>
            </a:r>
            <a:r>
              <a:rPr lang="de" sz="3600" dirty="0"/>
              <a:t>		</a:t>
            </a:r>
            <a:r>
              <a:rPr lang="de" dirty="0"/>
              <a:t>			</a:t>
            </a:r>
          </a:p>
        </p:txBody>
      </p:sp>
      <p:pic>
        <p:nvPicPr>
          <p:cNvPr id="239" name="Shape 239" descr="oer@rlp.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1701" y="1273276"/>
            <a:ext cx="1966999" cy="1966999"/>
          </a:xfrm>
          <a:prstGeom prst="rect">
            <a:avLst/>
          </a:prstGeom>
          <a:noFill/>
          <a:ln>
            <a:noFill/>
          </a:ln>
        </p:spPr>
      </p:pic>
      <p:sp>
        <p:nvSpPr>
          <p:cNvPr id="240" name="Shape 240"/>
          <p:cNvSpPr txBox="1"/>
          <p:nvPr/>
        </p:nvSpPr>
        <p:spPr>
          <a:xfrm>
            <a:off x="2493187" y="1347614"/>
            <a:ext cx="5747400" cy="2955900"/>
          </a:xfrm>
          <a:prstGeom prst="rect">
            <a:avLst/>
          </a:prstGeom>
          <a:noFill/>
          <a:ln>
            <a:noFill/>
          </a:ln>
        </p:spPr>
        <p:txBody>
          <a:bodyPr lIns="91425" tIns="91425" rIns="91425" bIns="91425" anchor="t" anchorCtr="0">
            <a:noAutofit/>
          </a:bodyPr>
          <a:lstStyle/>
          <a:p>
            <a:r>
              <a:rPr lang="de" dirty="0"/>
              <a:t>Eine schnelle und einfache Möglichkeit, sich einen QR-Code zu erstellen, ist ein Online-QR-Code-Generator. </a:t>
            </a:r>
          </a:p>
          <a:p>
            <a:endParaRPr dirty="0"/>
          </a:p>
          <a:p>
            <a:r>
              <a:rPr lang="de" dirty="0"/>
              <a:t>Ein Script wandelt Texte in einen Code um und erstellt die Grafik. </a:t>
            </a:r>
          </a:p>
          <a:p>
            <a:endParaRPr dirty="0"/>
          </a:p>
          <a:p>
            <a:r>
              <a:rPr lang="de" dirty="0"/>
              <a:t>Somit ist es praktisch jedem möglich, unkompliziert einen Code zu erstellen.</a:t>
            </a:r>
          </a:p>
        </p:txBody>
      </p:sp>
      <p:pic>
        <p:nvPicPr>
          <p:cNvPr id="241" name="Shape 241" descr="text qr codes.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868144" y="3336276"/>
            <a:ext cx="1807224" cy="1807224"/>
          </a:xfrm>
          <a:prstGeom prst="rect">
            <a:avLst/>
          </a:prstGeom>
          <a:noFill/>
          <a:ln>
            <a:noFill/>
          </a:ln>
        </p:spPr>
      </p:pic>
      <p:sp>
        <p:nvSpPr>
          <p:cNvPr id="2" name="Rechteck 1"/>
          <p:cNvSpPr/>
          <p:nvPr/>
        </p:nvSpPr>
        <p:spPr>
          <a:xfrm>
            <a:off x="2915816" y="4200129"/>
            <a:ext cx="3096344" cy="677108"/>
          </a:xfrm>
          <a:prstGeom prst="rect">
            <a:avLst/>
          </a:prstGeom>
        </p:spPr>
        <p:txBody>
          <a:bodyPr wrap="square">
            <a:spAutoFit/>
          </a:bodyPr>
          <a:lstStyle/>
          <a:p>
            <a:pPr lvl="0"/>
            <a:endParaRPr lang="de-DE" dirty="0"/>
          </a:p>
          <a:p>
            <a:pPr lvl="0"/>
            <a:r>
              <a:rPr lang="de-DE" sz="2000" dirty="0">
                <a:hlinkClick r:id="rId5"/>
              </a:rPr>
              <a:t>https://www.oer-at-rlp.de</a:t>
            </a:r>
            <a:r>
              <a:rPr lang="de-DE" sz="2000" dirty="0" smtClean="0">
                <a:hlinkClick r:id="rId5"/>
              </a:rPr>
              <a:t>/</a:t>
            </a:r>
            <a:r>
              <a:rPr lang="de-DE" sz="2000" dirty="0" smtClean="0"/>
              <a:t> </a:t>
            </a:r>
            <a:endParaRPr lang="de-DE" sz="2000" dirty="0"/>
          </a:p>
        </p:txBody>
      </p:sp>
      <p:sp>
        <p:nvSpPr>
          <p:cNvPr id="3" name="Textfeld 2"/>
          <p:cNvSpPr txBox="1"/>
          <p:nvPr/>
        </p:nvSpPr>
        <p:spPr>
          <a:xfrm>
            <a:off x="419204" y="3240275"/>
            <a:ext cx="1660904" cy="369332"/>
          </a:xfrm>
          <a:prstGeom prst="rect">
            <a:avLst/>
          </a:prstGeom>
          <a:noFill/>
        </p:spPr>
        <p:txBody>
          <a:bodyPr wrap="none" rtlCol="0">
            <a:spAutoFit/>
          </a:bodyPr>
          <a:lstStyle/>
          <a:p>
            <a:r>
              <a:rPr lang="de" dirty="0">
                <a:hlinkClick r:id="rId6"/>
              </a:rPr>
              <a:t>https://t1p.de</a:t>
            </a:r>
            <a:r>
              <a:rPr lang="de" dirty="0" smtClean="0">
                <a:hlinkClick r:id="rId6"/>
              </a:rPr>
              <a:t>/</a:t>
            </a:r>
            <a:r>
              <a:rPr lang="de" dirty="0" smtClean="0"/>
              <a:t> </a:t>
            </a:r>
            <a:endParaRPr lang="de-DE" dirty="0"/>
          </a:p>
        </p:txBody>
      </p:sp>
      <p:sp>
        <p:nvSpPr>
          <p:cNvPr id="8" name="Fußzeilenplatzhalter 6"/>
          <p:cNvSpPr>
            <a:spLocks noGrp="1"/>
          </p:cNvSpPr>
          <p:nvPr>
            <p:ph type="ftr" sz="quarter" idx="3"/>
          </p:nvPr>
        </p:nvSpPr>
        <p:spPr>
          <a:xfrm>
            <a:off x="1523999" y="106521"/>
            <a:ext cx="5784305" cy="273844"/>
          </a:xfrm>
        </p:spPr>
        <p:txBody>
          <a:bodyPr/>
          <a:lstStyle/>
          <a:p>
            <a:r>
              <a:rPr lang="de-DE" dirty="0" smtClean="0"/>
              <a:t>Multimediatools – Möglichkeiten digitalen Lernens</a:t>
            </a:r>
            <a:endParaRPr lang="de-DE" dirty="0"/>
          </a:p>
        </p:txBody>
      </p:sp>
      <p:sp>
        <p:nvSpPr>
          <p:cNvPr id="9" name="Foliennummernplatzhalter 7"/>
          <p:cNvSpPr>
            <a:spLocks noGrp="1"/>
          </p:cNvSpPr>
          <p:nvPr>
            <p:ph type="sldNum" sz="quarter" idx="4294967295"/>
          </p:nvPr>
        </p:nvSpPr>
        <p:spPr>
          <a:xfrm>
            <a:off x="8286750" y="4765465"/>
            <a:ext cx="400050" cy="273844"/>
          </a:xfrm>
          <a:prstGeom prst="rect">
            <a:avLst/>
          </a:prstGeom>
          <a:solidFill>
            <a:srgbClr val="84BB35"/>
          </a:solidFill>
          <a:ln>
            <a:solidFill>
              <a:srgbClr val="84BB35"/>
            </a:solidFill>
          </a:ln>
        </p:spPr>
        <p:txBody>
          <a:bodyPr vert="horz" lIns="91440" tIns="45720" rIns="91440" bIns="45720" rtlCol="0" anchor="ctr"/>
          <a:lstStyle/>
          <a:p>
            <a:pPr algn="r"/>
            <a:r>
              <a:rPr lang="de-DE" sz="800" b="1" dirty="0" smtClean="0">
                <a:solidFill>
                  <a:srgbClr val="FFFFFF"/>
                </a:solidFill>
                <a:latin typeface="Arial"/>
                <a:cs typeface="Arial"/>
              </a:rPr>
              <a:t>9</a:t>
            </a:r>
            <a:endParaRPr lang="de-DE" sz="800" b="1" dirty="0">
              <a:solidFill>
                <a:srgbClr val="FFFFFF"/>
              </a:solidFill>
              <a:latin typeface="Arial"/>
              <a:cs typeface="Arial"/>
            </a:endParaRPr>
          </a:p>
        </p:txBody>
      </p:sp>
    </p:spTree>
    <p:extLst>
      <p:ext uri="{BB962C8B-B14F-4D97-AF65-F5344CB8AC3E}">
        <p14:creationId xmlns:p14="http://schemas.microsoft.com/office/powerpoint/2010/main" val="2706493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OER_Einsteiger_2.thmx</Template>
  <TotalTime>0</TotalTime>
  <Words>597</Words>
  <Application>Microsoft Office PowerPoint</Application>
  <PresentationFormat>Bildschirmpräsentation (16:9)</PresentationFormat>
  <Paragraphs>201</Paragraphs>
  <Slides>31</Slides>
  <Notes>21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31</vt:i4>
      </vt:variant>
    </vt:vector>
  </HeadingPairs>
  <TitlesOfParts>
    <vt:vector size="37" baseType="lpstr">
      <vt:lpstr>Arial</vt:lpstr>
      <vt:lpstr>Calibri</vt:lpstr>
      <vt:lpstr>Proxima Nova</vt:lpstr>
      <vt:lpstr>Symbol</vt:lpstr>
      <vt:lpstr>Master B</vt:lpstr>
      <vt:lpstr>Master A</vt:lpstr>
      <vt:lpstr>PowerPoint-Präsentation</vt:lpstr>
      <vt:lpstr>Inhalt</vt:lpstr>
      <vt:lpstr>Tutory</vt:lpstr>
      <vt:lpstr>Tutory</vt:lpstr>
      <vt:lpstr>Tutory</vt:lpstr>
      <vt:lpstr>Tutory </vt:lpstr>
      <vt:lpstr>Organisationstools</vt:lpstr>
      <vt:lpstr>Terminplaner</vt:lpstr>
      <vt:lpstr>QR-Codes     </vt:lpstr>
      <vt:lpstr>PowerPoint-Präsentation</vt:lpstr>
      <vt:lpstr>Coggle     </vt:lpstr>
      <vt:lpstr>Coggle</vt:lpstr>
      <vt:lpstr>Etherpads</vt:lpstr>
      <vt:lpstr>Stimmungsbilder und Meinungen</vt:lpstr>
      <vt:lpstr>Wortwolken        </vt:lpstr>
      <vt:lpstr>WordArt</vt:lpstr>
      <vt:lpstr>App-Alternative:  WordPack</vt:lpstr>
      <vt:lpstr>Canva      </vt:lpstr>
      <vt:lpstr>Canva  eigene Entwürfe nach fertigen Vorlagen erstellen</vt:lpstr>
      <vt:lpstr>Canva Designs mit anderen teilen</vt:lpstr>
      <vt:lpstr>Kahoot </vt:lpstr>
      <vt:lpstr>PowerPoint-Präsentation</vt:lpstr>
      <vt:lpstr>Kahoot Clouddienst für Quiz und Stimmungsbilder    </vt:lpstr>
      <vt:lpstr>Learning Snaks</vt:lpstr>
      <vt:lpstr>Learning Apps</vt:lpstr>
      <vt:lpstr>Actionbound Geocaching-Spiele selbst erstellen und mit andere teilen</vt:lpstr>
      <vt:lpstr>Alternative: H5P   </vt:lpstr>
      <vt:lpstr>H5P Beispiele </vt:lpstr>
      <vt:lpstr>5 spannende Werkzeuge zur OER-Erzeugung</vt:lpstr>
      <vt:lpstr>200 Tools for Learning</vt:lpstr>
      <vt:lpstr>Vielen Dank für Ihr Interesse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Kristin Lauer</dc:creator>
  <cp:lastModifiedBy>Windows-Benutzer</cp:lastModifiedBy>
  <cp:revision>188</cp:revision>
  <cp:lastPrinted>2018-08-21T10:26:55Z</cp:lastPrinted>
  <dcterms:created xsi:type="dcterms:W3CDTF">2018-08-20T08:59:28Z</dcterms:created>
  <dcterms:modified xsi:type="dcterms:W3CDTF">2019-03-06T11:04:21Z</dcterms:modified>
</cp:coreProperties>
</file>